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58" r:id="rId2"/>
  </p:sldMasterIdLst>
  <p:notesMasterIdLst>
    <p:notesMasterId r:id="rId8"/>
  </p:notesMasterIdLst>
  <p:handoutMasterIdLst>
    <p:handoutMasterId r:id="rId9"/>
  </p:handoutMasterIdLst>
  <p:sldIdLst>
    <p:sldId id="431" r:id="rId3"/>
    <p:sldId id="432" r:id="rId4"/>
    <p:sldId id="433" r:id="rId5"/>
    <p:sldId id="434" r:id="rId6"/>
    <p:sldId id="363" r:id="rId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1"/>
            <p14:sldId id="432"/>
            <p14:sldId id="433"/>
            <p14:sldId id="434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 autoAdjust="0"/>
    <p:restoredTop sz="95953" autoAdjust="0"/>
  </p:normalViewPr>
  <p:slideViewPr>
    <p:cSldViewPr snapToGrid="0">
      <p:cViewPr varScale="1">
        <p:scale>
          <a:sx n="106" d="100"/>
          <a:sy n="106" d="100"/>
        </p:scale>
        <p:origin x="11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260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152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697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425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6985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574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545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1041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32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372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16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353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9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7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2633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0F071-C7D1-431C-A5E8-0D08DB15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63" y="283799"/>
            <a:ext cx="10515360" cy="1325280"/>
          </a:xfrm>
        </p:spPr>
        <p:txBody>
          <a:bodyPr/>
          <a:lstStyle/>
          <a:p>
            <a:r>
              <a:rPr lang="ru-RU" sz="4400" b="1" dirty="0"/>
              <a:t>Предопределённые магические (dunder) методы в ООП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AABE7A-8A38-4005-942D-4CE020B8A05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48979" y="1942824"/>
            <a:ext cx="11021959" cy="4350720"/>
          </a:xfrm>
        </p:spPr>
        <p:txBody>
          <a:bodyPr/>
          <a:lstStyle/>
          <a:p>
            <a:pPr marL="743430" indent="-742950">
              <a:buFont typeface="+mj-lt"/>
              <a:buAutoNum type="arabicPeriod"/>
            </a:pPr>
            <a:r>
              <a:rPr lang="ru-RU" sz="4000" dirty="0"/>
              <a:t>Метод __</a:t>
            </a:r>
            <a:r>
              <a:rPr lang="ru-RU" sz="4000" dirty="0" err="1"/>
              <a:t>call</a:t>
            </a:r>
            <a:r>
              <a:rPr lang="ru-RU" sz="4000" dirty="0"/>
              <a:t>__. Функторы и классы-декораторы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4000" dirty="0"/>
              <a:t>Слоты. Коллекция __</a:t>
            </a:r>
            <a:r>
              <a:rPr lang="ru-RU" sz="4000" dirty="0" err="1"/>
              <a:t>slots</a:t>
            </a:r>
            <a:r>
              <a:rPr lang="ru-RU" sz="40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4000" dirty="0"/>
              <a:t>Метод __</a:t>
            </a:r>
            <a:r>
              <a:rPr lang="ru-RU" sz="4000" dirty="0" err="1"/>
              <a:t>new</a:t>
            </a:r>
            <a:r>
              <a:rPr lang="ru-RU" sz="4000" dirty="0"/>
              <a:t>__. Паттерн синглетон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4000" dirty="0"/>
              <a:t>Паттерн </a:t>
            </a:r>
            <a:r>
              <a:rPr lang="ru-RU" sz="4000" dirty="0" err="1"/>
              <a:t>matching</a:t>
            </a:r>
            <a:endParaRPr lang="ru-RU" sz="4000" dirty="0"/>
          </a:p>
          <a:p>
            <a:pPr marL="743430" indent="-742950">
              <a:buFont typeface="+mj-lt"/>
              <a:buAutoNum type="arabicPeriod"/>
            </a:pPr>
            <a:r>
              <a:rPr lang="ru-RU" sz="4000" dirty="0"/>
              <a:t>Паттерн моносостояние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4000" dirty="0"/>
              <a:t>Практические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313099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5B2253-5331-4DC1-A2BE-40BE4A17B693}"/>
              </a:ext>
            </a:extLst>
          </p:cNvPr>
          <p:cNvSpPr/>
          <p:nvPr/>
        </p:nvSpPr>
        <p:spPr>
          <a:xfrm>
            <a:off x="341745" y="2050373"/>
            <a:ext cx="9421091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3600" dirty="0">
                <a:solidFill>
                  <a:prstClr val="black"/>
                </a:solidFill>
                <a:latin typeface="Times New Roman"/>
              </a:rPr>
              <a:t>Функтор – это не функция, а объект класса, в котором определён метод с именем </a:t>
            </a:r>
            <a:r>
              <a:rPr lang="ru-RU" sz="3600" b="1" dirty="0">
                <a:solidFill>
                  <a:prstClr val="black"/>
                </a:solidFill>
                <a:latin typeface="Times New Roman"/>
              </a:rPr>
              <a:t>__</a:t>
            </a:r>
            <a:r>
              <a:rPr lang="ru-RU" sz="3600" b="1" dirty="0" err="1">
                <a:solidFill>
                  <a:prstClr val="black"/>
                </a:solidFill>
                <a:latin typeface="Times New Roman"/>
              </a:rPr>
              <a:t>call</a:t>
            </a:r>
            <a:r>
              <a:rPr lang="ru-RU" sz="3600" b="1" dirty="0">
                <a:solidFill>
                  <a:prstClr val="black"/>
                </a:solidFill>
                <a:latin typeface="Times New Roman"/>
              </a:rPr>
              <a:t>__()</a:t>
            </a:r>
            <a:r>
              <a:rPr lang="ru-RU" sz="3600" dirty="0">
                <a:solidFill>
                  <a:prstClr val="black"/>
                </a:solidFill>
                <a:latin typeface="Times New Roman"/>
              </a:rPr>
              <a:t>. </a:t>
            </a:r>
          </a:p>
          <a:p>
            <a:pPr lvl="0" defTabSz="914400">
              <a:lnSpc>
                <a:spcPct val="80000"/>
              </a:lnSpc>
              <a:buFont typeface="Wingdings" pitchFamily="2" charset="2"/>
              <a:buChar char="Ø"/>
            </a:pPr>
            <a:endParaRPr lang="ru-RU" sz="3600" dirty="0">
              <a:solidFill>
                <a:prstClr val="black"/>
              </a:solidFill>
              <a:latin typeface="Times New Roman"/>
            </a:endParaRPr>
          </a:p>
          <a:p>
            <a:pPr lvl="0" defTabSz="91440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3600" dirty="0">
                <a:solidFill>
                  <a:prstClr val="black"/>
                </a:solidFill>
                <a:latin typeface="Times New Roman"/>
              </a:rPr>
              <a:t>Для экземпляра такого объекта может применяться вызов, точно так же, как это происходит для функций.</a:t>
            </a:r>
            <a:endParaRPr lang="en-US" sz="3600" dirty="0">
              <a:solidFill>
                <a:prstClr val="black"/>
              </a:solidFill>
              <a:latin typeface="Times New Roman"/>
            </a:endParaRPr>
          </a:p>
          <a:p>
            <a:pPr lvl="0" defTabSz="914400">
              <a:lnSpc>
                <a:spcPct val="80000"/>
              </a:lnSpc>
            </a:pPr>
            <a:endParaRPr lang="en-US" sz="36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B477506-107D-46A8-A3F3-2D305375A0A5}"/>
              </a:ext>
            </a:extLst>
          </p:cNvPr>
          <p:cNvSpPr txBox="1">
            <a:spLocks/>
          </p:cNvSpPr>
          <p:nvPr/>
        </p:nvSpPr>
        <p:spPr>
          <a:xfrm>
            <a:off x="-1370314" y="369454"/>
            <a:ext cx="8928992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/>
                <a:ea typeface="+mj-ea"/>
                <a:cs typeface="+mj-cs"/>
              </a:rPr>
              <a:t>Функтор</a:t>
            </a:r>
            <a:endParaRPr kumimoji="0" lang="ru-RU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31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F748AA-7298-4B50-A33E-CD79851D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68" y="1184872"/>
            <a:ext cx="77343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9138</TotalTime>
  <Words>78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Montserrat</vt:lpstr>
      <vt:lpstr>News706 BT</vt:lpstr>
      <vt:lpstr>Open Sans</vt:lpstr>
      <vt:lpstr>Segoe UI Light</vt:lpstr>
      <vt:lpstr>Times New Roman</vt:lpstr>
      <vt:lpstr>Trebuchet MS</vt:lpstr>
      <vt:lpstr>Wingdings</vt:lpstr>
      <vt:lpstr>Wingdings 3</vt:lpstr>
      <vt:lpstr>Аспект</vt:lpstr>
      <vt:lpstr>1_Office Theme</vt:lpstr>
      <vt:lpstr>Презентация PowerPoint</vt:lpstr>
      <vt:lpstr>Предопределённые магические (dunder) методы в ООП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435</cp:revision>
  <cp:lastPrinted>2019-04-08T14:42:06Z</cp:lastPrinted>
  <dcterms:created xsi:type="dcterms:W3CDTF">2019-04-03T13:32:28Z</dcterms:created>
  <dcterms:modified xsi:type="dcterms:W3CDTF">2024-11-13T20:46:11Z</dcterms:modified>
</cp:coreProperties>
</file>