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30" r:id="rId2"/>
    <p:sldMasterId id="2147483858" r:id="rId3"/>
  </p:sldMasterIdLst>
  <p:notesMasterIdLst>
    <p:notesMasterId r:id="rId9"/>
  </p:notesMasterIdLst>
  <p:handoutMasterIdLst>
    <p:handoutMasterId r:id="rId10"/>
  </p:handoutMasterIdLst>
  <p:sldIdLst>
    <p:sldId id="431" r:id="rId4"/>
    <p:sldId id="432" r:id="rId5"/>
    <p:sldId id="426" r:id="rId6"/>
    <p:sldId id="421" r:id="rId7"/>
    <p:sldId id="363" r:id="rId8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2"/>
            <p14:sldId id="426"/>
            <p14:sldId id="421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106" d="100"/>
          <a:sy n="106" d="100"/>
        </p:scale>
        <p:origin x="8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c8d68df769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c8d68df769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c заголовком" type="title">
  <p:cSld name="Титульный слайд c заголовком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198721" y="3172127"/>
            <a:ext cx="93068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3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198721" y="4878060"/>
            <a:ext cx="93068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>
                <a:solidFill>
                  <a:srgbClr val="A1CCE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93" y="1384848"/>
            <a:ext cx="7280827" cy="164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2386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77335" y="0"/>
            <a:ext cx="8596800" cy="1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3200" b="1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2"/>
          </p:nvPr>
        </p:nvSpPr>
        <p:spPr>
          <a:xfrm>
            <a:off x="677335" y="1426195"/>
            <a:ext cx="2615200" cy="3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867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235601" y="2869323"/>
            <a:ext cx="6197200" cy="3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3"/>
          </p:nvPr>
        </p:nvSpPr>
        <p:spPr>
          <a:xfrm>
            <a:off x="3235601" y="1216853"/>
            <a:ext cx="6197200" cy="1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0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4"/>
          </p:nvPr>
        </p:nvSpPr>
        <p:spPr>
          <a:xfrm>
            <a:off x="9744075" y="1217613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5"/>
          </p:nvPr>
        </p:nvSpPr>
        <p:spPr>
          <a:xfrm>
            <a:off x="9744075" y="2445911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6"/>
          </p:nvPr>
        </p:nvSpPr>
        <p:spPr>
          <a:xfrm>
            <a:off x="9744075" y="3674209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7"/>
          </p:nvPr>
        </p:nvSpPr>
        <p:spPr>
          <a:xfrm>
            <a:off x="9744075" y="4891821"/>
            <a:ext cx="19528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467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307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+ подзаголовок">
  <p:cSld name="Заголовок + подзаголовок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77335" y="0"/>
            <a:ext cx="8596800" cy="1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 sz="3600" b="1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77335" y="1103764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888888"/>
                </a:solidFill>
              </a:defRPr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677333" y="1964164"/>
            <a:ext cx="8596800" cy="4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34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677333" y="469564"/>
            <a:ext cx="9062000" cy="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430" y="2149396"/>
            <a:ext cx="5170575" cy="3552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759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без заголовка">
  <p:cSld name="Титульный слайд без заголовк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117" y="2244658"/>
            <a:ext cx="7280827" cy="16463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45254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>
  <p:cSld name="Заголовок раздел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/>
        </p:nvSpPr>
        <p:spPr>
          <a:xfrm>
            <a:off x="1198721" y="6004776"/>
            <a:ext cx="5115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67" b="1">
                <a:solidFill>
                  <a:srgbClr val="72B4E4"/>
                </a:solidFill>
                <a:latin typeface="Open Sans"/>
                <a:ea typeface="Open Sans"/>
                <a:cs typeface="Open Sans"/>
                <a:sym typeface="Open Sans"/>
              </a:rPr>
              <a:t>specialist.ru</a:t>
            </a:r>
            <a:endParaRPr sz="1867" b="1">
              <a:solidFill>
                <a:srgbClr val="72B4E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175" y="377566"/>
            <a:ext cx="3412608" cy="7716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1198721" y="1956391"/>
            <a:ext cx="8636800" cy="2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417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016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Open Sans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400"/>
              <a:buNone/>
              <a:defRPr sz="2400" b="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 b="1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400"/>
              <a:buNone/>
              <a:defRPr sz="2400" b="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 b="1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1pPr>
            <a:lvl2pPr marL="1219170" lvl="1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2pPr>
            <a:lvl3pPr marL="1828754" lvl="2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3pPr>
            <a:lvl4pPr marL="2438339" lvl="3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4pPr>
            <a:lvl5pPr marL="3047924" lvl="4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5pPr>
            <a:lvl6pPr marL="3657509" lvl="5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6pPr>
            <a:lvl7pPr marL="4267093" lvl="6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7pPr>
            <a:lvl8pPr marL="4876678" lvl="7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8pPr>
            <a:lvl9pPr marL="5486263" lvl="8" indent="-397923" algn="l" rtl="0">
              <a:spcBef>
                <a:spcPts val="1067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336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677333" y="441213"/>
            <a:ext cx="85968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1818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8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Open Sans"/>
              <a:buNone/>
              <a:defRPr sz="2400" b="0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800" cy="3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800" cy="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700"/>
              <a:buNone/>
              <a:defRPr sz="1200"/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700"/>
              <a:buNone/>
              <a:defRPr sz="1200"/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600"/>
              <a:buNone/>
              <a:defRPr sz="1067"/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500"/>
              <a:buNone/>
              <a:defRPr sz="933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5706533" y="6385221"/>
            <a:ext cx="79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2509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4400" b="0" cap="none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609585" lvl="0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3F3F3F"/>
                </a:solidFill>
              </a:defRPr>
            </a:lvl1pPr>
            <a:lvl2pPr marL="1219170" lvl="1" indent="-304792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 sz="1867">
                <a:solidFill>
                  <a:srgbClr val="888888"/>
                </a:solidFill>
              </a:defRPr>
            </a:lvl2pPr>
            <a:lvl3pPr marL="1828754" lvl="2" indent="-304792" algn="l" rtl="0">
              <a:spcBef>
                <a:spcPts val="1067"/>
              </a:spcBef>
              <a:spcAft>
                <a:spcPts val="0"/>
              </a:spcAft>
              <a:buSzPts val="100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4pPr>
            <a:lvl5pPr marL="3047924" lvl="4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5pPr>
            <a:lvl6pPr marL="3657509" lvl="5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6pPr>
            <a:lvl7pPr marL="4267093" lvl="6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7pPr>
            <a:lvl8pPr marL="4876678" lvl="7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8pPr>
            <a:lvl9pPr marL="5486263" lvl="8" indent="-304792" algn="l" rtl="0">
              <a:spcBef>
                <a:spcPts val="1067"/>
              </a:spcBef>
              <a:spcAft>
                <a:spcPts val="0"/>
              </a:spcAft>
              <a:buSzPts val="800"/>
              <a:buNone/>
              <a:defRPr sz="14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535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14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140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7326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68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099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02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071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791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76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3599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326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58367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3399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2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47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55.png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54.jpe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33" y="373867"/>
            <a:ext cx="9062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559"/>
              </a:buClr>
              <a:buSzPts val="2700"/>
              <a:buFont typeface="Open Sans"/>
              <a:buNone/>
              <a:defRPr sz="2700" b="1" i="0" u="none" strike="noStrike" cap="none">
                <a:solidFill>
                  <a:srgbClr val="0035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77333" y="1935127"/>
            <a:ext cx="8596800" cy="41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7240772" y="6248400"/>
            <a:ext cx="184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10957185" y="258651"/>
            <a:ext cx="90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u="none">
                <a:solidFill>
                  <a:srgbClr val="CEDFEA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000" b="1" u="none">
              <a:solidFill>
                <a:srgbClr val="CEDFE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680826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0695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DB91A7-DC06-4330-95E0-DBA798E84ECC}"/>
              </a:ext>
            </a:extLst>
          </p:cNvPr>
          <p:cNvSpPr txBox="1">
            <a:spLocks/>
          </p:cNvSpPr>
          <p:nvPr/>
        </p:nvSpPr>
        <p:spPr>
          <a:xfrm>
            <a:off x="446867" y="956497"/>
            <a:ext cx="11298265" cy="74754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 err="1"/>
              <a:t>Полифорфизм</a:t>
            </a:r>
            <a:r>
              <a:rPr lang="ru-RU" sz="4800" b="1" dirty="0"/>
              <a:t> и абстрактные классы</a:t>
            </a:r>
            <a:endParaRPr lang="ru-RU" sz="4800" dirty="0"/>
          </a:p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0C8D2B-CB4C-4A27-B526-DA03D27994B8}"/>
              </a:ext>
            </a:extLst>
          </p:cNvPr>
          <p:cNvSpPr/>
          <p:nvPr/>
        </p:nvSpPr>
        <p:spPr>
          <a:xfrm>
            <a:off x="342748" y="1983861"/>
            <a:ext cx="114623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Суть полиморфизма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Абстрактные методы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Класс </a:t>
            </a:r>
            <a:r>
              <a:rPr lang="ru-RU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Enum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latin typeface="Yandex Sans Text Light" panose="02000000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Методы класса и статические методы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Практические задачи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671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D80B1D7-D806-48F5-B833-48732C531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t="6838" r="28462" b="14034"/>
          <a:stretch/>
        </p:blipFill>
        <p:spPr bwMode="auto">
          <a:xfrm>
            <a:off x="1524000" y="406644"/>
            <a:ext cx="6682153" cy="50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8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DB6A1-C57F-4766-99C0-476A70BD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88" y="216068"/>
            <a:ext cx="9062089" cy="607798"/>
          </a:xfrm>
        </p:spPr>
        <p:txBody>
          <a:bodyPr/>
          <a:lstStyle/>
          <a:p>
            <a:r>
              <a:rPr lang="en-US" dirty="0"/>
              <a:t>ENUM</a:t>
            </a:r>
            <a:endParaRPr lang="ru-RU" dirty="0"/>
          </a:p>
        </p:txBody>
      </p:sp>
      <p:pic>
        <p:nvPicPr>
          <p:cNvPr id="3074" name="Picture 2" descr="https://avatars.mds.yandex.net/i?id=5585f9f72310bc362dbe4a100ba9d75a8c90e482-8271677-images-thumbs&amp;n=13">
            <a:extLst>
              <a:ext uri="{FF2B5EF4-FFF2-40B4-BE49-F238E27FC236}">
                <a16:creationId xmlns:a16="http://schemas.microsoft.com/office/drawing/2014/main" id="{43D34C30-B3AD-4419-9D28-8A624E29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9" y="1380277"/>
            <a:ext cx="4572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codingem.com/wp-content/uploads/2021/09/python-enumeration.002.jpeg">
            <a:extLst>
              <a:ext uri="{FF2B5EF4-FFF2-40B4-BE49-F238E27FC236}">
                <a16:creationId xmlns:a16="http://schemas.microsoft.com/office/drawing/2014/main" id="{3294B2BE-69E2-4358-B683-615E2CB9C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8" t="7921" r="21139" b="22508"/>
          <a:stretch/>
        </p:blipFill>
        <p:spPr bwMode="auto">
          <a:xfrm>
            <a:off x="6464174" y="2795258"/>
            <a:ext cx="4381878" cy="300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8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Аспект">
  <a:themeElements>
    <a:clrScheme name="Специалист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9105</TotalTime>
  <Words>26</Words>
  <Application>Microsoft Office PowerPoint</Application>
  <PresentationFormat>Широкоэкранный</PresentationFormat>
  <Paragraphs>15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News706 BT</vt:lpstr>
      <vt:lpstr>Noto Sans Symbols</vt:lpstr>
      <vt:lpstr>Open Sans</vt:lpstr>
      <vt:lpstr>Segoe UI Light</vt:lpstr>
      <vt:lpstr>Times New Roman</vt:lpstr>
      <vt:lpstr>Trebuchet MS</vt:lpstr>
      <vt:lpstr>Wingdings 3</vt:lpstr>
      <vt:lpstr>Yandex Sans Text Light</vt:lpstr>
      <vt:lpstr>Аспект</vt:lpstr>
      <vt:lpstr>1_Аспект</vt:lpstr>
      <vt:lpstr>1_Office Theme</vt:lpstr>
      <vt:lpstr>Презентация PowerPoint</vt:lpstr>
      <vt:lpstr>Презентация PowerPoint</vt:lpstr>
      <vt:lpstr>Презентация PowerPoint</vt:lpstr>
      <vt:lpstr>ENUM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432</cp:revision>
  <cp:lastPrinted>2019-04-08T14:42:06Z</cp:lastPrinted>
  <dcterms:created xsi:type="dcterms:W3CDTF">2019-04-03T13:32:28Z</dcterms:created>
  <dcterms:modified xsi:type="dcterms:W3CDTF">2024-11-07T12:05:55Z</dcterms:modified>
</cp:coreProperties>
</file>