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70" r:id="rId3"/>
    <p:sldId id="275" r:id="rId4"/>
    <p:sldId id="274" r:id="rId5"/>
    <p:sldId id="273" r:id="rId6"/>
    <p:sldId id="276" r:id="rId7"/>
    <p:sldId id="267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51">
          <p15:clr>
            <a:srgbClr val="A4A3A4"/>
          </p15:clr>
        </p15:guide>
        <p15:guide id="2" orient="horz" pos="3159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pos="3840">
          <p15:clr>
            <a:srgbClr val="A4A3A4"/>
          </p15:clr>
        </p15:guide>
        <p15:guide id="5" pos="575">
          <p15:clr>
            <a:srgbClr val="A4A3A4"/>
          </p15:clr>
        </p15:guide>
        <p15:guide id="6" pos="7105">
          <p15:clr>
            <a:srgbClr val="A4A3A4"/>
          </p15:clr>
        </p15:guide>
        <p15:guide id="7" pos="7408">
          <p15:clr>
            <a:srgbClr val="A4A3A4"/>
          </p15:clr>
        </p15:guide>
        <p15:guide id="8" pos="303">
          <p15:clr>
            <a:srgbClr val="A4A3A4"/>
          </p15:clr>
        </p15:guide>
        <p15:guide id="9" pos="1965">
          <p15:clr>
            <a:srgbClr val="A4A3A4"/>
          </p15:clr>
        </p15:guide>
        <p15:guide id="10" pos="5715">
          <p15:clr>
            <a:srgbClr val="A4A3A4"/>
          </p15:clr>
        </p15:guide>
        <p15:guide id="11" pos="4384">
          <p15:clr>
            <a:srgbClr val="A4A3A4"/>
          </p15:clr>
        </p15:guide>
        <p15:guide id="12" orient="horz" pos="3295">
          <p15:clr>
            <a:srgbClr val="A4A3A4"/>
          </p15:clr>
        </p15:guide>
        <p15:guide id="1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43BF2C-D266-40EB-9E84-581F75A8BC1D}">
  <a:tblStyle styleId="{3E43BF2C-D266-40EB-9E84-581F75A8BC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DEE2E6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4A0169-CF40-42F4-8ACF-03CC77146F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72" y="96"/>
      </p:cViewPr>
      <p:guideLst>
        <p:guide orient="horz" pos="2251"/>
        <p:guide orient="horz" pos="3159"/>
        <p:guide orient="horz" pos="981"/>
        <p:guide pos="3840"/>
        <p:guide pos="575"/>
        <p:guide pos="7105"/>
        <p:guide pos="7408"/>
        <p:guide pos="303"/>
        <p:guide pos="1965"/>
        <p:guide pos="5715"/>
        <p:guide pos="4384"/>
        <p:guide orient="horz" pos="329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0245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6268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969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329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86d392fd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a86d392fd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a86d392fdb_0_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837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5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">
  <p:cSld name="Section Header 2 w Photo">
    <p:bg>
      <p:bgPr>
        <a:solidFill>
          <a:schemeClr val="accen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2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" name="Google Shape;128;p12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9" name="Google Shape;129;p12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0" name="Google Shape;130;p12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1" name="Google Shape;131;p12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Big Letters">
  <p:cSld name="Section Header - Big Letters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555218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Calibri"/>
              <a:buNone/>
              <a:defRPr sz="115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8" name="Google Shape;138;p13"/>
          <p:cNvGrpSpPr/>
          <p:nvPr/>
        </p:nvGrpSpPr>
        <p:grpSpPr>
          <a:xfrm>
            <a:off x="5231904" y="-1"/>
            <a:ext cx="6960097" cy="6661131"/>
            <a:chOff x="6384032" y="0"/>
            <a:chExt cx="5807969" cy="5558492"/>
          </a:xfrm>
        </p:grpSpPr>
        <p:sp>
          <p:nvSpPr>
            <p:cNvPr id="139" name="Google Shape;139;p13"/>
            <p:cNvSpPr/>
            <p:nvPr/>
          </p:nvSpPr>
          <p:spPr>
            <a:xfrm>
              <a:off x="8329881" y="1"/>
              <a:ext cx="3862120" cy="4184987"/>
            </a:xfrm>
            <a:custGeom>
              <a:avLst/>
              <a:gdLst/>
              <a:ahLst/>
              <a:cxnLst/>
              <a:rect l="l" t="t" r="r" b="b"/>
              <a:pathLst>
                <a:path w="3862120" h="4184987" extrusionOk="0">
                  <a:moveTo>
                    <a:pt x="72632" y="0"/>
                  </a:moveTo>
                  <a:lnTo>
                    <a:pt x="3862120" y="0"/>
                  </a:lnTo>
                  <a:lnTo>
                    <a:pt x="3862120" y="4018645"/>
                  </a:lnTo>
                  <a:lnTo>
                    <a:pt x="3849798" y="4027418"/>
                  </a:lnTo>
                  <a:cubicBezTo>
                    <a:pt x="3719683" y="4109955"/>
                    <a:pt x="3573386" y="4162923"/>
                    <a:pt x="3409263" y="4179440"/>
                  </a:cubicBezTo>
                  <a:cubicBezTo>
                    <a:pt x="2096287" y="4311293"/>
                    <a:pt x="139121" y="2061203"/>
                    <a:pt x="11722" y="786066"/>
                  </a:cubicBezTo>
                  <a:cubicBezTo>
                    <a:pt x="-12601" y="547032"/>
                    <a:pt x="1454" y="312714"/>
                    <a:pt x="49002" y="888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7390509" y="0"/>
              <a:ext cx="4801492" cy="4017462"/>
            </a:xfrm>
            <a:custGeom>
              <a:avLst/>
              <a:gdLst/>
              <a:ahLst/>
              <a:cxnLst/>
              <a:rect l="l" t="t" r="r" b="b"/>
              <a:pathLst>
                <a:path w="4801492" h="4017462" extrusionOk="0">
                  <a:moveTo>
                    <a:pt x="2063453" y="0"/>
                  </a:moveTo>
                  <a:lnTo>
                    <a:pt x="4801492" y="0"/>
                  </a:lnTo>
                  <a:lnTo>
                    <a:pt x="4801492" y="3620618"/>
                  </a:lnTo>
                  <a:lnTo>
                    <a:pt x="4540736" y="3716067"/>
                  </a:lnTo>
                  <a:cubicBezTo>
                    <a:pt x="4233752" y="3819100"/>
                    <a:pt x="3933647" y="3892546"/>
                    <a:pt x="3663094" y="3936581"/>
                  </a:cubicBezTo>
                  <a:cubicBezTo>
                    <a:pt x="2220509" y="4171435"/>
                    <a:pt x="473668" y="3898601"/>
                    <a:pt x="88907" y="3068732"/>
                  </a:cubicBezTo>
                  <a:cubicBezTo>
                    <a:pt x="-310361" y="2209732"/>
                    <a:pt x="694404" y="899190"/>
                    <a:pt x="1919217" y="89093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831384" y="0"/>
              <a:ext cx="5360617" cy="3642236"/>
            </a:xfrm>
            <a:custGeom>
              <a:avLst/>
              <a:gdLst/>
              <a:ahLst/>
              <a:cxnLst/>
              <a:rect l="l" t="t" r="r" b="b"/>
              <a:pathLst>
                <a:path w="5360617" h="3642236" extrusionOk="0">
                  <a:moveTo>
                    <a:pt x="320472" y="0"/>
                  </a:moveTo>
                  <a:lnTo>
                    <a:pt x="5360617" y="0"/>
                  </a:lnTo>
                  <a:lnTo>
                    <a:pt x="5360617" y="3227025"/>
                  </a:lnTo>
                  <a:lnTo>
                    <a:pt x="5351732" y="3232995"/>
                  </a:lnTo>
                  <a:cubicBezTo>
                    <a:pt x="4933670" y="3488463"/>
                    <a:pt x="4475851" y="3642236"/>
                    <a:pt x="4028504" y="3642236"/>
                  </a:cubicBezTo>
                  <a:cubicBezTo>
                    <a:pt x="2596996" y="3642236"/>
                    <a:pt x="0" y="2067594"/>
                    <a:pt x="0" y="624863"/>
                  </a:cubicBezTo>
                  <a:cubicBezTo>
                    <a:pt x="0" y="354352"/>
                    <a:pt x="105767" y="161846"/>
                    <a:pt x="286013" y="23255"/>
                  </a:cubicBez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1397987" y="3867634"/>
              <a:ext cx="794014" cy="1182847"/>
            </a:xfrm>
            <a:custGeom>
              <a:avLst/>
              <a:gdLst/>
              <a:ahLst/>
              <a:cxnLst/>
              <a:rect l="l" t="t" r="r" b="b"/>
              <a:pathLst>
                <a:path w="794014" h="1182847" extrusionOk="0">
                  <a:moveTo>
                    <a:pt x="794014" y="0"/>
                  </a:moveTo>
                  <a:lnTo>
                    <a:pt x="794014" y="1127001"/>
                  </a:lnTo>
                  <a:lnTo>
                    <a:pt x="772413" y="1134386"/>
                  </a:lnTo>
                  <a:cubicBezTo>
                    <a:pt x="496558" y="1208896"/>
                    <a:pt x="195467" y="1197878"/>
                    <a:pt x="89247" y="1098613"/>
                  </a:cubicBezTo>
                  <a:cubicBezTo>
                    <a:pt x="-80777" y="939851"/>
                    <a:pt x="-224" y="579696"/>
                    <a:pt x="265906" y="295654"/>
                  </a:cubicBezTo>
                  <a:cubicBezTo>
                    <a:pt x="399007" y="154723"/>
                    <a:pt x="553905" y="59098"/>
                    <a:pt x="696781" y="1856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6384032" y="1648242"/>
              <a:ext cx="875650" cy="892153"/>
            </a:xfrm>
            <a:custGeom>
              <a:avLst/>
              <a:gdLst/>
              <a:ahLst/>
              <a:cxnLst/>
              <a:rect l="l" t="t" r="r" b="b"/>
              <a:pathLst>
                <a:path w="19088" h="18770" extrusionOk="0">
                  <a:moveTo>
                    <a:pt x="18567" y="15982"/>
                  </a:moveTo>
                  <a:cubicBezTo>
                    <a:pt x="20371" y="12782"/>
                    <a:pt x="17299" y="3276"/>
                    <a:pt x="12326" y="688"/>
                  </a:cubicBezTo>
                  <a:cubicBezTo>
                    <a:pt x="7352" y="-1900"/>
                    <a:pt x="2379" y="3418"/>
                    <a:pt x="575" y="6665"/>
                  </a:cubicBezTo>
                  <a:cubicBezTo>
                    <a:pt x="-1229" y="9865"/>
                    <a:pt x="1355" y="14571"/>
                    <a:pt x="6329" y="17159"/>
                  </a:cubicBezTo>
                  <a:cubicBezTo>
                    <a:pt x="11253" y="19700"/>
                    <a:pt x="16763" y="19182"/>
                    <a:pt x="18567" y="159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0139329" y="4982756"/>
              <a:ext cx="604493" cy="575736"/>
            </a:xfrm>
            <a:custGeom>
              <a:avLst/>
              <a:gdLst/>
              <a:ahLst/>
              <a:cxnLst/>
              <a:rect l="l" t="t" r="r" b="b"/>
              <a:pathLst>
                <a:path w="19202" h="18783" extrusionOk="0">
                  <a:moveTo>
                    <a:pt x="402" y="2508"/>
                  </a:moveTo>
                  <a:cubicBezTo>
                    <a:pt x="-1232" y="5646"/>
                    <a:pt x="2321" y="15132"/>
                    <a:pt x="7365" y="17978"/>
                  </a:cubicBezTo>
                  <a:cubicBezTo>
                    <a:pt x="12410" y="20751"/>
                    <a:pt x="17100" y="15716"/>
                    <a:pt x="18734" y="12651"/>
                  </a:cubicBezTo>
                  <a:cubicBezTo>
                    <a:pt x="20368" y="9513"/>
                    <a:pt x="17597" y="4770"/>
                    <a:pt x="12481" y="1997"/>
                  </a:cubicBezTo>
                  <a:cubicBezTo>
                    <a:pt x="7436" y="-849"/>
                    <a:pt x="2036" y="-630"/>
                    <a:pt x="402" y="25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1945" y="620688"/>
            <a:ext cx="12102727" cy="6237315"/>
            <a:chOff x="695401" y="1241443"/>
            <a:chExt cx="10898227" cy="5616559"/>
          </a:xfrm>
        </p:grpSpPr>
        <p:sp>
          <p:nvSpPr>
            <p:cNvPr id="148" name="Google Shape;148;p14"/>
            <p:cNvSpPr/>
            <p:nvPr/>
          </p:nvSpPr>
          <p:spPr>
            <a:xfrm>
              <a:off x="1490608" y="1750568"/>
              <a:ext cx="10103020" cy="5107432"/>
            </a:xfrm>
            <a:custGeom>
              <a:avLst/>
              <a:gdLst/>
              <a:ahLst/>
              <a:cxnLst/>
              <a:rect l="l" t="t" r="r" b="b"/>
              <a:pathLst>
                <a:path w="10103020" h="5107432" extrusionOk="0">
                  <a:moveTo>
                    <a:pt x="6871207" y="1379"/>
                  </a:moveTo>
                  <a:cubicBezTo>
                    <a:pt x="9201349" y="-49256"/>
                    <a:pt x="9924407" y="1306731"/>
                    <a:pt x="10061003" y="2144415"/>
                  </a:cubicBezTo>
                  <a:cubicBezTo>
                    <a:pt x="10257314" y="3348198"/>
                    <a:pt x="9746101" y="4316998"/>
                    <a:pt x="8937022" y="5053985"/>
                  </a:cubicBezTo>
                  <a:lnTo>
                    <a:pt x="8872567" y="5107432"/>
                  </a:lnTo>
                  <a:lnTo>
                    <a:pt x="13161" y="5107432"/>
                  </a:lnTo>
                  <a:lnTo>
                    <a:pt x="3817" y="5033897"/>
                  </a:lnTo>
                  <a:cubicBezTo>
                    <a:pt x="-110911" y="3389245"/>
                    <a:pt x="2382588" y="1054048"/>
                    <a:pt x="4513496" y="417007"/>
                  </a:cubicBezTo>
                  <a:cubicBezTo>
                    <a:pt x="5440331" y="140015"/>
                    <a:pt x="6218767" y="15557"/>
                    <a:pt x="6871207" y="1379"/>
                  </a:cubicBezTo>
                  <a:close/>
                </a:path>
              </a:pathLst>
            </a:custGeom>
            <a:solidFill>
              <a:srgbClr val="8DB1C4">
                <a:alpha val="80000"/>
              </a:srgbClr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695401" y="1241443"/>
              <a:ext cx="9953877" cy="5616559"/>
            </a:xfrm>
            <a:custGeom>
              <a:avLst/>
              <a:gdLst/>
              <a:ahLst/>
              <a:cxnLst/>
              <a:rect l="l" t="t" r="r" b="b"/>
              <a:pathLst>
                <a:path w="9953877" h="5616559" extrusionOk="0">
                  <a:moveTo>
                    <a:pt x="8316277" y="1305"/>
                  </a:moveTo>
                  <a:cubicBezTo>
                    <a:pt x="9547873" y="44247"/>
                    <a:pt x="9953877" y="1142193"/>
                    <a:pt x="9953877" y="2552872"/>
                  </a:cubicBezTo>
                  <a:cubicBezTo>
                    <a:pt x="9953877" y="3578820"/>
                    <a:pt x="9406759" y="4651671"/>
                    <a:pt x="8605150" y="5468034"/>
                  </a:cubicBezTo>
                  <a:lnTo>
                    <a:pt x="8447294" y="5616559"/>
                  </a:lnTo>
                  <a:lnTo>
                    <a:pt x="2330142" y="5616559"/>
                  </a:lnTo>
                  <a:lnTo>
                    <a:pt x="2101259" y="5468034"/>
                  </a:lnTo>
                  <a:cubicBezTo>
                    <a:pt x="923384" y="4651671"/>
                    <a:pt x="0" y="3578820"/>
                    <a:pt x="0" y="2552872"/>
                  </a:cubicBezTo>
                  <a:cubicBezTo>
                    <a:pt x="0" y="500976"/>
                    <a:pt x="4278785" y="1604796"/>
                    <a:pt x="6085691" y="666388"/>
                  </a:cubicBezTo>
                  <a:cubicBezTo>
                    <a:pt x="7026067" y="180244"/>
                    <a:pt x="7756460" y="-18214"/>
                    <a:pt x="8316277" y="13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4"/>
          <p:cNvSpPr txBox="1">
            <a:spLocks noGrp="1"/>
          </p:cNvSpPr>
          <p:nvPr>
            <p:ph type="body" idx="1"/>
          </p:nvPr>
        </p:nvSpPr>
        <p:spPr>
          <a:xfrm>
            <a:off x="983431" y="1988719"/>
            <a:ext cx="9505181" cy="3699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4"/>
          <p:cNvSpPr txBox="1">
            <a:spLocks noGrp="1"/>
          </p:cNvSpPr>
          <p:nvPr>
            <p:ph type="body" idx="2"/>
          </p:nvPr>
        </p:nvSpPr>
        <p:spPr>
          <a:xfrm>
            <a:off x="4035675" y="5880905"/>
            <a:ext cx="3400692" cy="64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303229" y="1621497"/>
            <a:ext cx="1049353" cy="1069130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4"/>
          <p:cNvSpPr/>
          <p:nvPr/>
        </p:nvSpPr>
        <p:spPr>
          <a:xfrm rot="10800000">
            <a:off x="1487488" y="1643744"/>
            <a:ext cx="724406" cy="689945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4" name="Google Shape;15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5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9" name="Google Shape;159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bg>
      <p:bgPr>
        <a:solidFill>
          <a:schemeClr val="accen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831850" y="43754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6"/>
          <p:cNvSpPr txBox="1">
            <a:spLocks noGrp="1"/>
          </p:cNvSpPr>
          <p:nvPr>
            <p:ph type="body" idx="1"/>
          </p:nvPr>
        </p:nvSpPr>
        <p:spPr>
          <a:xfrm>
            <a:off x="831850" y="126842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5" name="Google Shape;1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3208844" y="1651975"/>
            <a:ext cx="7779006" cy="5348770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 w Photo (bis)">
  <p:cSld name="Section Header 2 w Photo (bis)">
    <p:bg>
      <p:bgPr>
        <a:solidFill>
          <a:schemeClr val="accen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831850" y="405909"/>
            <a:ext cx="10515600" cy="11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alibri"/>
              <a:buNone/>
              <a:defRPr sz="60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831850" y="163058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sz="24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4874400" y="980564"/>
            <a:ext cx="5337219" cy="5877435"/>
          </a:xfrm>
          <a:custGeom>
            <a:avLst/>
            <a:gdLst/>
            <a:ahLst/>
            <a:cxnLst/>
            <a:rect l="l" t="t" r="r" b="b"/>
            <a:pathLst>
              <a:path w="5337219" h="5877435" extrusionOk="0">
                <a:moveTo>
                  <a:pt x="2668564" y="4"/>
                </a:moveTo>
                <a:cubicBezTo>
                  <a:pt x="4014395" y="-2472"/>
                  <a:pt x="5165470" y="985268"/>
                  <a:pt x="5298463" y="2313679"/>
                </a:cubicBezTo>
                <a:cubicBezTo>
                  <a:pt x="5395814" y="3287847"/>
                  <a:pt x="5335779" y="4887236"/>
                  <a:pt x="4814532" y="5839447"/>
                </a:cubicBezTo>
                <a:lnTo>
                  <a:pt x="4792182" y="5877435"/>
                </a:lnTo>
                <a:lnTo>
                  <a:pt x="2010121" y="5877435"/>
                </a:lnTo>
                <a:lnTo>
                  <a:pt x="1990508" y="5861996"/>
                </a:lnTo>
                <a:cubicBezTo>
                  <a:pt x="984465" y="5040513"/>
                  <a:pt x="101529" y="3731409"/>
                  <a:pt x="13028" y="2845602"/>
                </a:cubicBezTo>
                <a:cubicBezTo>
                  <a:pt x="-131154" y="1428631"/>
                  <a:pt x="937953" y="160764"/>
                  <a:pt x="2397045" y="13894"/>
                </a:cubicBezTo>
                <a:cubicBezTo>
                  <a:pt x="2488255" y="4735"/>
                  <a:pt x="2578842" y="169"/>
                  <a:pt x="2668564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830303" y="2049794"/>
            <a:ext cx="7895563" cy="4808204"/>
          </a:xfrm>
          <a:custGeom>
            <a:avLst/>
            <a:gdLst/>
            <a:ahLst/>
            <a:cxnLst/>
            <a:rect l="l" t="t" r="r" b="b"/>
            <a:pathLst>
              <a:path w="7895563" h="4808204" extrusionOk="0">
                <a:moveTo>
                  <a:pt x="5369884" y="1078"/>
                </a:moveTo>
                <a:cubicBezTo>
                  <a:pt x="7190903" y="-38494"/>
                  <a:pt x="7755976" y="1021217"/>
                  <a:pt x="7862727" y="1675871"/>
                </a:cubicBezTo>
                <a:cubicBezTo>
                  <a:pt x="8103812" y="3154214"/>
                  <a:pt x="6979491" y="4179076"/>
                  <a:pt x="5732088" y="4760070"/>
                </a:cubicBezTo>
                <a:lnTo>
                  <a:pt x="5620342" y="4808204"/>
                </a:lnTo>
                <a:lnTo>
                  <a:pt x="549240" y="4808204"/>
                </a:lnTo>
                <a:lnTo>
                  <a:pt x="486839" y="4767416"/>
                </a:lnTo>
                <a:cubicBezTo>
                  <a:pt x="312414" y="4637640"/>
                  <a:pt x="179004" y="4486459"/>
                  <a:pt x="98819" y="4313512"/>
                </a:cubicBezTo>
                <a:cubicBezTo>
                  <a:pt x="-492886" y="3040495"/>
                  <a:pt x="1689731" y="875246"/>
                  <a:pt x="3527321" y="325893"/>
                </a:cubicBezTo>
                <a:cubicBezTo>
                  <a:pt x="4251648" y="109422"/>
                  <a:pt x="4859999" y="12158"/>
                  <a:pt x="5369884" y="1078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711624" y="4784458"/>
            <a:ext cx="973269" cy="991612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14901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0319088" y="1254199"/>
            <a:ext cx="671883" cy="6399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17"/>
          <p:cNvSpPr>
            <a:spLocks noGrp="1"/>
          </p:cNvSpPr>
          <p:nvPr>
            <p:ph type="pic" idx="2"/>
          </p:nvPr>
        </p:nvSpPr>
        <p:spPr>
          <a:xfrm>
            <a:off x="3208844" y="1651909"/>
            <a:ext cx="7779006" cy="52060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 Numbers">
  <p:cSld name="Title Only w Numbers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18"/>
          <p:cNvSpPr txBox="1">
            <a:spLocks noGrp="1"/>
          </p:cNvSpPr>
          <p:nvPr>
            <p:ph type="body" idx="1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07" name="Google Shape;20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08" name="Google Shape;20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 Slide 2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867079" y="785076"/>
            <a:ext cx="4801950" cy="5958872"/>
          </a:xfrm>
          <a:custGeom>
            <a:avLst/>
            <a:gdLst/>
            <a:ahLst/>
            <a:cxnLst/>
            <a:rect l="l" t="t" r="r" b="b"/>
            <a:pathLst>
              <a:path w="20693" h="20744" extrusionOk="0">
                <a:moveTo>
                  <a:pt x="50" y="8912"/>
                </a:moveTo>
                <a:cubicBezTo>
                  <a:pt x="599" y="13351"/>
                  <a:pt x="9033" y="21184"/>
                  <a:pt x="14691" y="20725"/>
                </a:cubicBezTo>
                <a:cubicBezTo>
                  <a:pt x="20349" y="20265"/>
                  <a:pt x="21091" y="11684"/>
                  <a:pt x="20542" y="7246"/>
                </a:cubicBezTo>
                <a:cubicBezTo>
                  <a:pt x="19992" y="2808"/>
                  <a:pt x="14951" y="-416"/>
                  <a:pt x="9293" y="43"/>
                </a:cubicBezTo>
                <a:cubicBezTo>
                  <a:pt x="3636" y="503"/>
                  <a:pt x="-509" y="4474"/>
                  <a:pt x="50" y="891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2927648" y="1746876"/>
            <a:ext cx="7103771" cy="4829623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2368461" y="1388997"/>
            <a:ext cx="6998772" cy="4812289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6730112" y="114053"/>
            <a:ext cx="1313884" cy="1186203"/>
          </a:xfrm>
          <a:custGeom>
            <a:avLst/>
            <a:gdLst/>
            <a:ahLst/>
            <a:cxnLst/>
            <a:rect l="l" t="t" r="r" b="b"/>
            <a:pathLst>
              <a:path w="18415" h="19060" extrusionOk="0">
                <a:moveTo>
                  <a:pt x="1251" y="17706"/>
                </a:moveTo>
                <a:cubicBezTo>
                  <a:pt x="3633" y="20258"/>
                  <a:pt x="13007" y="19180"/>
                  <a:pt x="16737" y="14651"/>
                </a:cubicBezTo>
                <a:cubicBezTo>
                  <a:pt x="20468" y="10087"/>
                  <a:pt x="17145" y="3797"/>
                  <a:pt x="14794" y="1210"/>
                </a:cubicBezTo>
                <a:cubicBezTo>
                  <a:pt x="12411" y="-1342"/>
                  <a:pt x="7458" y="275"/>
                  <a:pt x="3727" y="4804"/>
                </a:cubicBezTo>
                <a:cubicBezTo>
                  <a:pt x="-3" y="9368"/>
                  <a:pt x="-1132" y="15155"/>
                  <a:pt x="1251" y="17706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1921112" y="420729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8765547" y="1031118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ctrTitle"/>
          </p:nvPr>
        </p:nvSpPr>
        <p:spPr>
          <a:xfrm>
            <a:off x="3161928" y="2072667"/>
            <a:ext cx="58681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ubTitle" idx="1"/>
          </p:nvPr>
        </p:nvSpPr>
        <p:spPr>
          <a:xfrm>
            <a:off x="3161928" y="4552342"/>
            <a:ext cx="5868144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8328248" y="6356350"/>
            <a:ext cx="302555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5" name="Google Shape;21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2"/>
          <p:cNvSpPr txBox="1">
            <a:spLocks noGrp="1"/>
          </p:cNvSpPr>
          <p:nvPr>
            <p:ph type="body" idx="1"/>
          </p:nvPr>
        </p:nvSpPr>
        <p:spPr>
          <a:xfrm rot="5400000">
            <a:off x="3785915" y="-1390922"/>
            <a:ext cx="4620171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">
  <p:cSld name="Section Header w Phot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4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w Photo (Dark)">
  <p:cSld name="Section Header w Photo (Dark)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5" name="Google Shape;65;p6"/>
          <p:cNvSpPr>
            <a:spLocks noGrp="1"/>
          </p:cNvSpPr>
          <p:nvPr>
            <p:ph type="pic" idx="2"/>
          </p:nvPr>
        </p:nvSpPr>
        <p:spPr>
          <a:xfrm>
            <a:off x="6831385" y="0"/>
            <a:ext cx="5360617" cy="364223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4" name="Google Shape;74;p7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5" name="Google Shape;75;p7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7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7" name="Google Shape;77;p7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(Dark)">
  <p:cSld name="Section Header (Dark)">
    <p:bg>
      <p:bgPr>
        <a:solidFill>
          <a:schemeClr val="accen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CB2BA"/>
              </a:buClr>
              <a:buSzPts val="2400"/>
              <a:buNone/>
              <a:defRPr sz="2400">
                <a:solidFill>
                  <a:srgbClr val="ACB2BA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8"/>
          <p:cNvSpPr/>
          <p:nvPr/>
        </p:nvSpPr>
        <p:spPr>
          <a:xfrm>
            <a:off x="8329881" y="1"/>
            <a:ext cx="3862120" cy="4184987"/>
          </a:xfrm>
          <a:custGeom>
            <a:avLst/>
            <a:gdLst/>
            <a:ahLst/>
            <a:cxnLst/>
            <a:rect l="l" t="t" r="r" b="b"/>
            <a:pathLst>
              <a:path w="3862120" h="4184987" extrusionOk="0">
                <a:moveTo>
                  <a:pt x="72632" y="0"/>
                </a:moveTo>
                <a:lnTo>
                  <a:pt x="3862120" y="0"/>
                </a:lnTo>
                <a:lnTo>
                  <a:pt x="3862120" y="4018645"/>
                </a:lnTo>
                <a:lnTo>
                  <a:pt x="3849798" y="4027418"/>
                </a:lnTo>
                <a:cubicBezTo>
                  <a:pt x="3719683" y="4109955"/>
                  <a:pt x="3573386" y="4162923"/>
                  <a:pt x="3409263" y="4179440"/>
                </a:cubicBezTo>
                <a:cubicBezTo>
                  <a:pt x="2096287" y="4311293"/>
                  <a:pt x="139121" y="2061203"/>
                  <a:pt x="11722" y="786066"/>
                </a:cubicBezTo>
                <a:cubicBezTo>
                  <a:pt x="-12601" y="547032"/>
                  <a:pt x="1454" y="312714"/>
                  <a:pt x="49002" y="8887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7390509" y="0"/>
            <a:ext cx="4801492" cy="4017462"/>
          </a:xfrm>
          <a:custGeom>
            <a:avLst/>
            <a:gdLst/>
            <a:ahLst/>
            <a:cxnLst/>
            <a:rect l="l" t="t" r="r" b="b"/>
            <a:pathLst>
              <a:path w="4801492" h="4017462" extrusionOk="0">
                <a:moveTo>
                  <a:pt x="2063453" y="0"/>
                </a:moveTo>
                <a:lnTo>
                  <a:pt x="4801492" y="0"/>
                </a:lnTo>
                <a:lnTo>
                  <a:pt x="4801492" y="3620618"/>
                </a:lnTo>
                <a:lnTo>
                  <a:pt x="4540736" y="3716067"/>
                </a:lnTo>
                <a:cubicBezTo>
                  <a:pt x="4233752" y="3819100"/>
                  <a:pt x="3933647" y="3892546"/>
                  <a:pt x="3663094" y="3936581"/>
                </a:cubicBezTo>
                <a:cubicBezTo>
                  <a:pt x="2220509" y="4171435"/>
                  <a:pt x="473668" y="3898601"/>
                  <a:pt x="88907" y="3068732"/>
                </a:cubicBezTo>
                <a:cubicBezTo>
                  <a:pt x="-310361" y="2209732"/>
                  <a:pt x="694404" y="899190"/>
                  <a:pt x="1919217" y="89093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8"/>
          <p:cNvSpPr/>
          <p:nvPr/>
        </p:nvSpPr>
        <p:spPr>
          <a:xfrm>
            <a:off x="6831384" y="0"/>
            <a:ext cx="5360617" cy="3642236"/>
          </a:xfrm>
          <a:custGeom>
            <a:avLst/>
            <a:gdLst/>
            <a:ahLst/>
            <a:cxnLst/>
            <a:rect l="l" t="t" r="r" b="b"/>
            <a:pathLst>
              <a:path w="5360617" h="3642236" extrusionOk="0">
                <a:moveTo>
                  <a:pt x="320472" y="0"/>
                </a:moveTo>
                <a:lnTo>
                  <a:pt x="5360617" y="0"/>
                </a:lnTo>
                <a:lnTo>
                  <a:pt x="5360617" y="3227025"/>
                </a:lnTo>
                <a:lnTo>
                  <a:pt x="5351732" y="3232995"/>
                </a:lnTo>
                <a:cubicBezTo>
                  <a:pt x="4933670" y="3488463"/>
                  <a:pt x="4475851" y="3642236"/>
                  <a:pt x="4028504" y="3642236"/>
                </a:cubicBezTo>
                <a:cubicBezTo>
                  <a:pt x="2596996" y="3642236"/>
                  <a:pt x="0" y="2067594"/>
                  <a:pt x="0" y="624863"/>
                </a:cubicBezTo>
                <a:cubicBezTo>
                  <a:pt x="0" y="354352"/>
                  <a:pt x="105767" y="161846"/>
                  <a:pt x="286013" y="23255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8"/>
          <p:cNvSpPr/>
          <p:nvPr/>
        </p:nvSpPr>
        <p:spPr>
          <a:xfrm>
            <a:off x="11397987" y="3867634"/>
            <a:ext cx="794014" cy="1182847"/>
          </a:xfrm>
          <a:custGeom>
            <a:avLst/>
            <a:gdLst/>
            <a:ahLst/>
            <a:cxnLst/>
            <a:rect l="l" t="t" r="r" b="b"/>
            <a:pathLst>
              <a:path w="794014" h="1182847" extrusionOk="0">
                <a:moveTo>
                  <a:pt x="794014" y="0"/>
                </a:moveTo>
                <a:lnTo>
                  <a:pt x="794014" y="1127001"/>
                </a:lnTo>
                <a:lnTo>
                  <a:pt x="772413" y="1134386"/>
                </a:lnTo>
                <a:cubicBezTo>
                  <a:pt x="496558" y="1208896"/>
                  <a:pt x="195467" y="1197878"/>
                  <a:pt x="89247" y="1098613"/>
                </a:cubicBezTo>
                <a:cubicBezTo>
                  <a:pt x="-80777" y="939851"/>
                  <a:pt x="-224" y="579696"/>
                  <a:pt x="265906" y="295654"/>
                </a:cubicBezTo>
                <a:cubicBezTo>
                  <a:pt x="399007" y="154723"/>
                  <a:pt x="553905" y="59098"/>
                  <a:pt x="696781" y="18560"/>
                </a:cubicBezTo>
                <a:close/>
              </a:path>
            </a:pathLst>
          </a:custGeom>
          <a:solidFill>
            <a:schemeClr val="lt2">
              <a:alpha val="6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8" name="Google Shape;88;p8"/>
          <p:cNvSpPr/>
          <p:nvPr/>
        </p:nvSpPr>
        <p:spPr>
          <a:xfrm>
            <a:off x="6384032" y="1648242"/>
            <a:ext cx="875650" cy="8921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lt2">
              <a:alpha val="69803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8"/>
          <p:cNvSpPr/>
          <p:nvPr/>
        </p:nvSpPr>
        <p:spPr>
          <a:xfrm>
            <a:off x="10139329" y="4982756"/>
            <a:ext cx="604493" cy="575736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 (Dark)">
  <p:cSld name="Title and Content w Number (Dark)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ED9E5"/>
              </a:buClr>
              <a:buSzPts val="4400"/>
              <a:buFont typeface="Calibri"/>
              <a:buNone/>
              <a:defRPr sz="4400">
                <a:solidFill>
                  <a:srgbClr val="DED9E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D9E5"/>
              </a:buClr>
              <a:buSzPts val="3600"/>
              <a:buFont typeface="Calibri"/>
              <a:buChar char="•"/>
              <a:defRPr sz="3600">
                <a:solidFill>
                  <a:srgbClr val="DED9E5"/>
                </a:solidFill>
              </a:defRPr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3200"/>
              <a:buFont typeface="Calibri"/>
              <a:buChar char="•"/>
              <a:defRPr sz="3200">
                <a:solidFill>
                  <a:srgbClr val="DED9E5"/>
                </a:solidFill>
              </a:defRPr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800"/>
              <a:buFont typeface="Calibri"/>
              <a:buChar char="•"/>
              <a:defRPr sz="2800">
                <a:solidFill>
                  <a:srgbClr val="DED9E5"/>
                </a:solidFill>
              </a:defRPr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ED9E5"/>
              </a:buClr>
              <a:buSzPts val="2400"/>
              <a:buFont typeface="Calibri"/>
              <a:buChar char="•"/>
              <a:defRPr sz="2400">
                <a:solidFill>
                  <a:srgbClr val="DED9E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0" name="Google Shape;100;p9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 Number">
  <p:cSld name="Title and Content w Numb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2925270" y="136525"/>
            <a:ext cx="8428529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838200" y="2060848"/>
            <a:ext cx="10515600" cy="4116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Char char="•"/>
              <a:defRPr sz="3600"/>
            </a:lvl1pPr>
            <a:lvl2pPr marL="914400" lvl="1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Char char="•"/>
              <a:defRPr sz="3200"/>
            </a:lvl2pPr>
            <a:lvl3pPr marL="1371600" lvl="2" indent="-406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Char char="•"/>
              <a:defRPr sz="2800"/>
            </a:lvl3pPr>
            <a:lvl4pPr marL="1828800" lvl="3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4pPr>
            <a:lvl5pPr marL="2286000" lvl="4" indent="-381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Char char="•"/>
              <a:defRPr sz="2400"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861777" y="-2072"/>
            <a:ext cx="1197858" cy="1389174"/>
          </a:xfrm>
          <a:custGeom>
            <a:avLst/>
            <a:gdLst/>
            <a:ahLst/>
            <a:cxnLst/>
            <a:rect l="l" t="t" r="r" b="b"/>
            <a:pathLst>
              <a:path w="1197858" h="1389174" extrusionOk="0">
                <a:moveTo>
                  <a:pt x="272811" y="0"/>
                </a:moveTo>
                <a:lnTo>
                  <a:pt x="924678" y="0"/>
                </a:lnTo>
                <a:lnTo>
                  <a:pt x="974454" y="32247"/>
                </a:lnTo>
                <a:cubicBezTo>
                  <a:pt x="1092328" y="125644"/>
                  <a:pt x="1173241" y="262904"/>
                  <a:pt x="1189160" y="421913"/>
                </a:cubicBezTo>
                <a:cubicBezTo>
                  <a:pt x="1220940" y="739931"/>
                  <a:pt x="1177988" y="1354828"/>
                  <a:pt x="850459" y="1387791"/>
                </a:cubicBezTo>
                <a:cubicBezTo>
                  <a:pt x="522929" y="1420682"/>
                  <a:pt x="34704" y="859385"/>
                  <a:pt x="2923" y="541295"/>
                </a:cubicBezTo>
                <a:cubicBezTo>
                  <a:pt x="-17301" y="342534"/>
                  <a:pt x="68843" y="156845"/>
                  <a:pt x="216245" y="3748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627460" y="140534"/>
            <a:ext cx="1772074" cy="1204775"/>
          </a:xfrm>
          <a:custGeom>
            <a:avLst/>
            <a:gdLst/>
            <a:ahLst/>
            <a:cxnLst/>
            <a:rect l="l" t="t" r="r" b="b"/>
            <a:pathLst>
              <a:path w="19589" h="18693" extrusionOk="0">
                <a:moveTo>
                  <a:pt x="245" y="15021"/>
                </a:moveTo>
                <a:cubicBezTo>
                  <a:pt x="1306" y="18233"/>
                  <a:pt x="6123" y="19289"/>
                  <a:pt x="10101" y="18380"/>
                </a:cubicBezTo>
                <a:cubicBezTo>
                  <a:pt x="14080" y="17471"/>
                  <a:pt x="20377" y="13324"/>
                  <a:pt x="19507" y="5836"/>
                </a:cubicBezTo>
                <a:cubicBezTo>
                  <a:pt x="19168" y="2918"/>
                  <a:pt x="16966" y="-2311"/>
                  <a:pt x="8751" y="1135"/>
                </a:cubicBezTo>
                <a:cubicBezTo>
                  <a:pt x="4192" y="3048"/>
                  <a:pt x="-1223" y="10588"/>
                  <a:pt x="245" y="15021"/>
                </a:cubicBezTo>
                <a:close/>
              </a:path>
            </a:pathLst>
          </a:custGeom>
          <a:solidFill>
            <a:srgbClr val="8DB1C4">
              <a:alpha val="80000"/>
            </a:srgb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87968" y="51259"/>
            <a:ext cx="1745881" cy="1200451"/>
          </a:xfrm>
          <a:custGeom>
            <a:avLst/>
            <a:gdLst/>
            <a:ahLst/>
            <a:cxnLst/>
            <a:rect l="l" t="t" r="r" b="b"/>
            <a:pathLst>
              <a:path w="21600" h="19116" extrusionOk="0">
                <a:moveTo>
                  <a:pt x="0" y="7130"/>
                </a:moveTo>
                <a:cubicBezTo>
                  <a:pt x="0" y="12861"/>
                  <a:pt x="8015" y="19116"/>
                  <a:pt x="12433" y="19116"/>
                </a:cubicBezTo>
                <a:cubicBezTo>
                  <a:pt x="16851" y="19116"/>
                  <a:pt x="21600" y="12861"/>
                  <a:pt x="21600" y="7130"/>
                </a:cubicBezTo>
                <a:cubicBezTo>
                  <a:pt x="21600" y="1399"/>
                  <a:pt x="19736" y="-2484"/>
                  <a:pt x="13206" y="1861"/>
                </a:cubicBezTo>
                <a:cubicBezTo>
                  <a:pt x="9285" y="4482"/>
                  <a:pt x="0" y="1399"/>
                  <a:pt x="0" y="7130"/>
                </a:cubicBez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889707" y="1402361"/>
            <a:ext cx="218435" cy="222553"/>
          </a:xfrm>
          <a:custGeom>
            <a:avLst/>
            <a:gdLst/>
            <a:ahLst/>
            <a:cxnLst/>
            <a:rect l="l" t="t" r="r" b="b"/>
            <a:pathLst>
              <a:path w="19088" h="18770" extrusionOk="0">
                <a:moveTo>
                  <a:pt x="18567" y="15982"/>
                </a:moveTo>
                <a:cubicBezTo>
                  <a:pt x="20371" y="12782"/>
                  <a:pt x="17299" y="3276"/>
                  <a:pt x="12326" y="688"/>
                </a:cubicBezTo>
                <a:cubicBezTo>
                  <a:pt x="7352" y="-1900"/>
                  <a:pt x="2379" y="3418"/>
                  <a:pt x="575" y="6665"/>
                </a:cubicBezTo>
                <a:cubicBezTo>
                  <a:pt x="-1229" y="9865"/>
                  <a:pt x="1355" y="14571"/>
                  <a:pt x="6329" y="17159"/>
                </a:cubicBezTo>
                <a:cubicBezTo>
                  <a:pt x="11253" y="19700"/>
                  <a:pt x="16763" y="19182"/>
                  <a:pt x="18567" y="159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2281390" y="140534"/>
            <a:ext cx="150794" cy="143620"/>
          </a:xfrm>
          <a:custGeom>
            <a:avLst/>
            <a:gdLst/>
            <a:ahLst/>
            <a:cxnLst/>
            <a:rect l="l" t="t" r="r" b="b"/>
            <a:pathLst>
              <a:path w="19202" h="18783" extrusionOk="0">
                <a:moveTo>
                  <a:pt x="402" y="2508"/>
                </a:moveTo>
                <a:cubicBezTo>
                  <a:pt x="-1232" y="5646"/>
                  <a:pt x="2321" y="15132"/>
                  <a:pt x="7365" y="17978"/>
                </a:cubicBezTo>
                <a:cubicBezTo>
                  <a:pt x="12410" y="20751"/>
                  <a:pt x="17100" y="15716"/>
                  <a:pt x="18734" y="12651"/>
                </a:cubicBezTo>
                <a:cubicBezTo>
                  <a:pt x="20368" y="9513"/>
                  <a:pt x="17597" y="4770"/>
                  <a:pt x="12481" y="1997"/>
                </a:cubicBezTo>
                <a:cubicBezTo>
                  <a:pt x="7436" y="-849"/>
                  <a:pt x="2036" y="-630"/>
                  <a:pt x="402" y="250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Calibri"/>
              <a:buNone/>
            </a:pPr>
            <a:endParaRPr sz="3000" b="0" i="0" u="none" strike="noStrike" cap="non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878553" y="141289"/>
            <a:ext cx="1163046" cy="11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 b="1"/>
            </a:lvl1pPr>
            <a:lvl2pPr marL="914400" lvl="1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34863"/>
            <a:ext cx="10515600" cy="113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556792"/>
            <a:ext cx="10515600" cy="4620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>
            <a:spLocks noGrp="1"/>
          </p:cNvSpPr>
          <p:nvPr>
            <p:ph type="ctrTitle"/>
          </p:nvPr>
        </p:nvSpPr>
        <p:spPr>
          <a:xfrm>
            <a:off x="2424658" y="1985083"/>
            <a:ext cx="7543708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ru-RU" dirty="0"/>
              <a:t>Исключения, </a:t>
            </a:r>
            <a:br>
              <a:rPr lang="ru-RU" dirty="0"/>
            </a:br>
            <a:r>
              <a:rPr lang="ru-RU" dirty="0"/>
              <a:t>файлы, </a:t>
            </a:r>
            <a:r>
              <a:rPr lang="en-US" dirty="0"/>
              <a:t>GUI</a:t>
            </a:r>
            <a:r>
              <a:rPr lang="ru-RU" dirty="0"/>
              <a:t> </a:t>
            </a:r>
            <a:endParaRPr dirty="0"/>
          </a:p>
        </p:txBody>
      </p:sp>
      <p:sp>
        <p:nvSpPr>
          <p:cNvPr id="236" name="Google Shape;236;p24"/>
          <p:cNvSpPr txBox="1">
            <a:spLocks noGrp="1"/>
          </p:cNvSpPr>
          <p:nvPr>
            <p:ph type="subTitle" idx="1"/>
          </p:nvPr>
        </p:nvSpPr>
        <p:spPr>
          <a:xfrm>
            <a:off x="3161928" y="4872917"/>
            <a:ext cx="586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</a:pPr>
            <a:r>
              <a:rPr lang="en-US"/>
              <a:t>Курс “Python для начинающих”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</a:t>
            </a:r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CA3EF292-4C80-44B6-ABC0-7B83F24C9E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" t="17351" r="3495" b="5078"/>
          <a:stretch/>
        </p:blipFill>
        <p:spPr bwMode="auto">
          <a:xfrm>
            <a:off x="3124917" y="1268760"/>
            <a:ext cx="8029233" cy="502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01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</a:t>
            </a:r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32FF939D-B2E1-46C3-85EA-B11DAFC7E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268760"/>
            <a:ext cx="9010460" cy="52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584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GUI</a:t>
            </a:r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96B5018-74E4-4F69-B8C7-AB9DCB5A1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216" y="1400772"/>
            <a:ext cx="9485376" cy="532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2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QT CREATOR vs TKINTER</a:t>
            </a:r>
            <a:endParaRPr lang="ru-RU" dirty="0"/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A3055E07-566F-497D-82AA-990893473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312" y="1268760"/>
            <a:ext cx="8711183" cy="545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6116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FBCF692-FDBC-44BA-859C-92967671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Текстовый файлы</a:t>
            </a:r>
          </a:p>
        </p:txBody>
      </p:sp>
      <p:sp>
        <p:nvSpPr>
          <p:cNvPr id="6" name="Номер слайда 3">
            <a:extLst>
              <a:ext uri="{FF2B5EF4-FFF2-40B4-BE49-F238E27FC236}">
                <a16:creationId xmlns:a16="http://schemas.microsoft.com/office/drawing/2014/main" id="{A09098B3-FCCC-4206-BB84-6ADD3959B6E3}"/>
              </a:ext>
            </a:extLst>
          </p:cNvPr>
          <p:cNvSpPr txBox="1">
            <a:spLocks/>
          </p:cNvSpPr>
          <p:nvPr/>
        </p:nvSpPr>
        <p:spPr>
          <a:xfrm>
            <a:off x="2667147" y="193852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38C9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685800"/>
            <a:endParaRPr lang="ru-RU" dirty="0">
              <a:solidFill>
                <a:prstClr val="white"/>
              </a:solidFill>
            </a:endParaRP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94C2F579-ED66-4AEF-9932-38236322F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424" y="1379028"/>
            <a:ext cx="9366504" cy="526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48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"/>
          <p:cNvSpPr txBox="1">
            <a:spLocks noGrp="1"/>
          </p:cNvSpPr>
          <p:nvPr>
            <p:ph type="title"/>
          </p:nvPr>
        </p:nvSpPr>
        <p:spPr>
          <a:xfrm>
            <a:off x="763600" y="2224563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r>
              <a:rPr lang="en-US"/>
              <a:t>Спасибо за внимание!</a:t>
            </a:r>
            <a:endParaRPr/>
          </a:p>
        </p:txBody>
      </p:sp>
      <p:sp>
        <p:nvSpPr>
          <p:cNvPr id="323" name="Google Shape;32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Sho-Template06">
      <a:dk1>
        <a:srgbClr val="000000"/>
      </a:dk1>
      <a:lt1>
        <a:srgbClr val="FFFFFF"/>
      </a:lt1>
      <a:dk2>
        <a:srgbClr val="3D4149"/>
      </a:dk2>
      <a:lt2>
        <a:srgbClr val="E7E6E6"/>
      </a:lt2>
      <a:accent1>
        <a:srgbClr val="403551"/>
      </a:accent1>
      <a:accent2>
        <a:srgbClr val="D0343C"/>
      </a:accent2>
      <a:accent3>
        <a:srgbClr val="F9BE75"/>
      </a:accent3>
      <a:accent4>
        <a:srgbClr val="8DB1C4"/>
      </a:accent4>
      <a:accent5>
        <a:srgbClr val="615474"/>
      </a:accent5>
      <a:accent6>
        <a:srgbClr val="E4625C"/>
      </a:accent6>
      <a:hlink>
        <a:srgbClr val="E4625C"/>
      </a:hlink>
      <a:folHlink>
        <a:srgbClr val="D03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29</Words>
  <Application>Microsoft Office PowerPoint</Application>
  <PresentationFormat>Широкоэкранный</PresentationFormat>
  <Paragraphs>16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Calibri</vt:lpstr>
      <vt:lpstr>Gill Sans</vt:lpstr>
      <vt:lpstr>Arial</vt:lpstr>
      <vt:lpstr>Custom Design</vt:lpstr>
      <vt:lpstr>Исключения,  файлы, GUI </vt:lpstr>
      <vt:lpstr>GUI</vt:lpstr>
      <vt:lpstr>GUI</vt:lpstr>
      <vt:lpstr>GUI</vt:lpstr>
      <vt:lpstr>QT CREATOR vs TKINTER</vt:lpstr>
      <vt:lpstr>Текстовый файлы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датой и временем</dc:title>
  <cp:lastModifiedBy>user</cp:lastModifiedBy>
  <cp:revision>11</cp:revision>
  <dcterms:modified xsi:type="dcterms:W3CDTF">2025-08-07T10:25:17Z</dcterms:modified>
</cp:coreProperties>
</file>