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66" r:id="rId3"/>
    <p:sldId id="273" r:id="rId4"/>
    <p:sldId id="274" r:id="rId5"/>
    <p:sldId id="257" r:id="rId6"/>
    <p:sldId id="269" r:id="rId7"/>
    <p:sldId id="271" r:id="rId8"/>
    <p:sldId id="272" r:id="rId9"/>
    <p:sldId id="267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ill San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BF2C-D266-40EB-9E84-581F75A8BC1D}">
  <a:tblStyle styleId="{3E43BF2C-D266-40EB-9E84-581F75A8B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4A0169-CF40-42F4-8ACF-03CC77146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2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30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38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9d1a30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39d1a30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39d1a30f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9d1a30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39d1a30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39d1a30f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61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9d1a30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39d1a30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39d1a30f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8722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9d1a30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39d1a30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39d1a30f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10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424658" y="1985083"/>
            <a:ext cx="7543708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ru-RU" dirty="0"/>
              <a:t>Функции. </a:t>
            </a:r>
            <a:r>
              <a:rPr lang="en-US" dirty="0" err="1"/>
              <a:t>Работа</a:t>
            </a:r>
            <a:r>
              <a:rPr lang="en-US" dirty="0"/>
              <a:t> с </a:t>
            </a:r>
            <a:r>
              <a:rPr lang="en-US" dirty="0" err="1"/>
              <a:t>датой</a:t>
            </a:r>
            <a:r>
              <a:rPr lang="en-US" dirty="0"/>
              <a:t> и </a:t>
            </a:r>
            <a:r>
              <a:rPr lang="en-US" dirty="0" err="1"/>
              <a:t>временем</a:t>
            </a:r>
            <a:r>
              <a:rPr lang="ru-RU" dirty="0"/>
              <a:t>. 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“Python для начинающих”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2925270" y="493141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ru-RU" sz="6000" dirty="0">
                <a:latin typeface="Yandex Sans Text Light" panose="02000000000000000000" pitchFamily="2" charset="-52"/>
              </a:rPr>
              <a:t>Функции</a:t>
            </a:r>
            <a:endParaRPr sz="6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F248762-F355-46FA-BB7B-89CD0DF198CA}"/>
              </a:ext>
            </a:extLst>
          </p:cNvPr>
          <p:cNvSpPr/>
          <p:nvPr/>
        </p:nvSpPr>
        <p:spPr>
          <a:xfrm>
            <a:off x="705041" y="2373178"/>
            <a:ext cx="106487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5350" indent="-895350">
              <a:buClr>
                <a:schemeClr val="bg1"/>
              </a:buClr>
              <a:buFont typeface="+mj-lt"/>
              <a:buAutoNum type="arabicPeriod"/>
            </a:pPr>
            <a:r>
              <a:rPr lang="ru-RU" sz="4400" dirty="0">
                <a:solidFill>
                  <a:srgbClr val="FFFF00"/>
                </a:solidFill>
                <a:latin typeface="Yandex Sans Text Light" panose="02000000000000000000" pitchFamily="2" charset="-52"/>
              </a:rPr>
              <a:t>Понятие функции</a:t>
            </a:r>
          </a:p>
          <a:p>
            <a:pPr marL="895350" indent="-895350">
              <a:buClr>
                <a:schemeClr val="bg1"/>
              </a:buClr>
              <a:buFont typeface="+mj-lt"/>
              <a:buAutoNum type="arabicPeriod"/>
            </a:pPr>
            <a:r>
              <a:rPr lang="ru-RU" sz="4400" dirty="0">
                <a:solidFill>
                  <a:srgbClr val="FFFF00"/>
                </a:solidFill>
                <a:latin typeface="Yandex Sans Text Light" panose="02000000000000000000" pitchFamily="2" charset="-52"/>
              </a:rPr>
              <a:t>Аргументы функции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2806398" y="264541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ru-RU" sz="6000" dirty="0">
                <a:latin typeface="Yandex Sans Text Light" panose="02000000000000000000" pitchFamily="2" charset="-52"/>
              </a:rPr>
              <a:t>Функции</a:t>
            </a:r>
            <a:endParaRPr sz="6000" dirty="0"/>
          </a:p>
        </p:txBody>
      </p:sp>
      <p:pic>
        <p:nvPicPr>
          <p:cNvPr id="4" name="Рисунок 3" descr="https://proproprogs.ru/htm/python_base/files/python3-funkcii-pervoe-znakomstvo-opredelenie-def-i-ih-vyzov.files/image001.jpg">
            <a:extLst>
              <a:ext uri="{FF2B5EF4-FFF2-40B4-BE49-F238E27FC236}">
                <a16:creationId xmlns:a16="http://schemas.microsoft.com/office/drawing/2014/main" id="{9E4ECCE4-7878-4C94-A29B-DBF42FA2B9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2" y="1396741"/>
            <a:ext cx="4854746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proproprogs.ru/htm/python_base/files/python3-funkcii-pervoe-znakomstvo-opredelenie-def-i-ih-vyzov.files/image002.jpg">
            <a:extLst>
              <a:ext uri="{FF2B5EF4-FFF2-40B4-BE49-F238E27FC236}">
                <a16:creationId xmlns:a16="http://schemas.microsoft.com/office/drawing/2014/main" id="{FCB5AFC1-FCF5-4089-9FF4-C300C8FB87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88552"/>
            <a:ext cx="5778378" cy="3304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9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2806398" y="264541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ru-RU" sz="6000" dirty="0">
                <a:latin typeface="Yandex Sans Text Light" panose="02000000000000000000" pitchFamily="2" charset="-52"/>
              </a:rPr>
              <a:t>Функции</a:t>
            </a:r>
            <a:endParaRPr sz="6000" dirty="0"/>
          </a:p>
        </p:txBody>
      </p:sp>
      <p:pic>
        <p:nvPicPr>
          <p:cNvPr id="5" name="Рисунок 4" descr="https://proproprogs.ru/htm/python_base/files/python3-funkcii-pervoe-znakomstvo-opredelenie-def-i-ih-vyzov.files/image003.jpg">
            <a:extLst>
              <a:ext uri="{FF2B5EF4-FFF2-40B4-BE49-F238E27FC236}">
                <a16:creationId xmlns:a16="http://schemas.microsoft.com/office/drawing/2014/main" id="{9135F593-136B-4BC8-A00F-FAD8D48147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9" y="1611049"/>
            <a:ext cx="5739447" cy="2208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 descr="https://proproprogs.ru/htm/python_base/files/python3-operator-return-v-funkciyah-funkcionalnoe-programmirovanie.files/image001.jpg">
            <a:extLst>
              <a:ext uri="{FF2B5EF4-FFF2-40B4-BE49-F238E27FC236}">
                <a16:creationId xmlns:a16="http://schemas.microsoft.com/office/drawing/2014/main" id="{2CF0E4D1-527C-4253-B52E-2789791C29C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35" y="3819945"/>
            <a:ext cx="4658409" cy="2823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467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Модуль</a:t>
            </a:r>
            <a:r>
              <a:rPr lang="en-US" dirty="0"/>
              <a:t> time</a:t>
            </a:r>
            <a:endParaRPr dirty="0"/>
          </a:p>
        </p:txBody>
      </p:sp>
      <p:sp>
        <p:nvSpPr>
          <p:cNvPr id="243" name="Google Shape;243;p25"/>
          <p:cNvSpPr txBox="1">
            <a:spLocks noGrp="1"/>
          </p:cNvSpPr>
          <p:nvPr>
            <p:ph type="body" idx="1"/>
          </p:nvPr>
        </p:nvSpPr>
        <p:spPr>
          <a:xfrm>
            <a:off x="684990" y="1682182"/>
            <a:ext cx="4040612" cy="44435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time.sleep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time.ctime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time.localtime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time.mktime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time.gmtime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time.strptime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time.strftime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  <a:p>
            <a:pPr marL="712788" indent="-712788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FF00"/>
                </a:solidFill>
              </a:rPr>
              <a:t>time.asctime</a:t>
            </a:r>
            <a:r>
              <a:rPr lang="en-US" b="1" dirty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" name="Google Shape;243;p25">
            <a:extLst>
              <a:ext uri="{FF2B5EF4-FFF2-40B4-BE49-F238E27FC236}">
                <a16:creationId xmlns:a16="http://schemas.microsoft.com/office/drawing/2014/main" id="{B4195B48-F56E-40A3-92F0-FDE41D0F49D1}"/>
              </a:ext>
            </a:extLst>
          </p:cNvPr>
          <p:cNvSpPr txBox="1">
            <a:spLocks/>
          </p:cNvSpPr>
          <p:nvPr/>
        </p:nvSpPr>
        <p:spPr>
          <a:xfrm>
            <a:off x="5747718" y="1682182"/>
            <a:ext cx="5920026" cy="444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 b="0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 b="0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 b="0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 b="0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тек. </a:t>
            </a:r>
            <a:r>
              <a:rPr lang="en-US" b="1" dirty="0" err="1">
                <a:solidFill>
                  <a:schemeClr val="bg1"/>
                </a:solidFill>
              </a:rPr>
              <a:t>unix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ru-RU" b="1" dirty="0">
                <a:solidFill>
                  <a:schemeClr val="bg1"/>
                </a:solidFill>
              </a:rPr>
              <a:t>время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в сек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ru-RU" b="1" dirty="0">
                <a:solidFill>
                  <a:schemeClr val="bg1"/>
                </a:solidFill>
              </a:rPr>
              <a:t>засыпаем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FFFF00"/>
                </a:solidFill>
              </a:rPr>
              <a:t>время -</a:t>
            </a:r>
            <a:r>
              <a:rPr lang="en-US" b="1" dirty="0">
                <a:solidFill>
                  <a:srgbClr val="FFFF00"/>
                </a:solidFill>
              </a:rPr>
              <a:t>&gt; </a:t>
            </a:r>
            <a:r>
              <a:rPr lang="ru-RU" b="1" dirty="0">
                <a:solidFill>
                  <a:srgbClr val="FFFF00"/>
                </a:solidFill>
              </a:rPr>
              <a:t>в строку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локальное время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локальное время </a:t>
            </a:r>
            <a:r>
              <a:rPr lang="en-US" b="1" dirty="0">
                <a:solidFill>
                  <a:schemeClr val="bg1"/>
                </a:solidFill>
              </a:rPr>
              <a:t>&gt; </a:t>
            </a:r>
            <a:r>
              <a:rPr lang="ru-RU" b="1" dirty="0">
                <a:solidFill>
                  <a:schemeClr val="bg1"/>
                </a:solidFill>
              </a:rPr>
              <a:t>в сек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UTC (</a:t>
            </a:r>
            <a:r>
              <a:rPr lang="ru-RU" b="1" dirty="0">
                <a:solidFill>
                  <a:schemeClr val="bg1"/>
                </a:solidFill>
              </a:rPr>
              <a:t>Гринвич)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конвертация из строки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</a:rPr>
              <a:t>форматирование в строку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FFFF00"/>
                </a:solidFill>
              </a:rPr>
              <a:t>время -</a:t>
            </a:r>
            <a:r>
              <a:rPr lang="en-US" b="1" dirty="0">
                <a:solidFill>
                  <a:srgbClr val="FFFF00"/>
                </a:solidFill>
              </a:rPr>
              <a:t>&gt; </a:t>
            </a:r>
            <a:r>
              <a:rPr lang="ru-RU" b="1" dirty="0">
                <a:solidFill>
                  <a:srgbClr val="FFFF00"/>
                </a:solidFill>
              </a:rPr>
              <a:t>в строку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Модуль datetime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199037-BCDB-4C1C-9FE1-301FDBB11928}"/>
              </a:ext>
            </a:extLst>
          </p:cNvPr>
          <p:cNvSpPr/>
          <p:nvPr/>
        </p:nvSpPr>
        <p:spPr>
          <a:xfrm>
            <a:off x="652287" y="1811990"/>
            <a:ext cx="10887426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now()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текущая дата и время (локальные)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utcnow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текущая дата и время (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UTC)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strptime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date_string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format) —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парсит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строку в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strftime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(format)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форматирует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строку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timestamp()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преобразует в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UNIX-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время (секунды с 1970-01-01)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fromtimestamp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создаёт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из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UNIX-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времени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combine(date, time) —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объединяет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en-US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38873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Модуль datetime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199037-BCDB-4C1C-9FE1-301FDBB11928}"/>
              </a:ext>
            </a:extLst>
          </p:cNvPr>
          <p:cNvSpPr/>
          <p:nvPr/>
        </p:nvSpPr>
        <p:spPr>
          <a:xfrm>
            <a:off x="652287" y="1811990"/>
            <a:ext cx="10887426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возвращает объект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(без времени)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возвращает объект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(без даты)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заменяет указанные компоненты (год, месяц и т.д.)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timetz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возвращает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 часовым поясом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toordinal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преобразует в количество дней от 1-го года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weekday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день недели (0=понедельник, 6=воскресенье)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isoweekday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день недели (1=понедельник, 7=воскресенье)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isocalendar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— кортеж (год, номер недели, день недели)</a:t>
            </a:r>
            <a:endParaRPr lang="en-US" sz="28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Модуль datetime</a:t>
            </a:r>
            <a:endParaRPr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199037-BCDB-4C1C-9FE1-301FDBB11928}"/>
              </a:ext>
            </a:extLst>
          </p:cNvPr>
          <p:cNvSpPr/>
          <p:nvPr/>
        </p:nvSpPr>
        <p:spPr>
          <a:xfrm>
            <a:off x="652287" y="2506934"/>
            <a:ext cx="1088742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timedelta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прибавляет интервал времени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timedelta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вычитает интервал времени</a:t>
            </a:r>
          </a:p>
          <a:p>
            <a:pPr marL="712788" indent="-712788"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datetime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 возвращает </a:t>
            </a:r>
            <a:r>
              <a:rPr lang="ru-RU" sz="2800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timedelta</a:t>
            </a:r>
            <a:r>
              <a:rPr lang="ru-RU" sz="28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между датами</a:t>
            </a:r>
            <a:endParaRPr lang="en-US" sz="2800" b="1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2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309</Words>
  <Application>Microsoft Office PowerPoint</Application>
  <PresentationFormat>Широкоэкранный</PresentationFormat>
  <Paragraphs>62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Gill Sans</vt:lpstr>
      <vt:lpstr>Calibri</vt:lpstr>
      <vt:lpstr>Wingdings</vt:lpstr>
      <vt:lpstr>Arial</vt:lpstr>
      <vt:lpstr>Yandex Sans Text Light</vt:lpstr>
      <vt:lpstr>Custom Design</vt:lpstr>
      <vt:lpstr>Функции. Работа с датой и временем. </vt:lpstr>
      <vt:lpstr>Функции</vt:lpstr>
      <vt:lpstr>Функции</vt:lpstr>
      <vt:lpstr>Функции</vt:lpstr>
      <vt:lpstr>Модуль time</vt:lpstr>
      <vt:lpstr>Модуль datetime</vt:lpstr>
      <vt:lpstr>Модуль datetime</vt:lpstr>
      <vt:lpstr>Модуль datetime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датой и временем</dc:title>
  <cp:lastModifiedBy>user</cp:lastModifiedBy>
  <cp:revision>8</cp:revision>
  <dcterms:modified xsi:type="dcterms:W3CDTF">2025-08-04T10:57:49Z</dcterms:modified>
</cp:coreProperties>
</file>