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9"/>
  </p:notesMasterIdLst>
  <p:sldIdLst>
    <p:sldId id="256" r:id="rId2"/>
    <p:sldId id="402" r:id="rId3"/>
    <p:sldId id="398" r:id="rId4"/>
    <p:sldId id="399" r:id="rId5"/>
    <p:sldId id="433" r:id="rId6"/>
    <p:sldId id="434" r:id="rId7"/>
    <p:sldId id="404" r:id="rId8"/>
    <p:sldId id="438" r:id="rId9"/>
    <p:sldId id="406" r:id="rId10"/>
    <p:sldId id="441" r:id="rId11"/>
    <p:sldId id="442" r:id="rId12"/>
    <p:sldId id="405" r:id="rId13"/>
    <p:sldId id="400" r:id="rId14"/>
    <p:sldId id="437" r:id="rId15"/>
    <p:sldId id="439" r:id="rId16"/>
    <p:sldId id="440" r:id="rId17"/>
    <p:sldId id="270" r:id="rId18"/>
  </p:sldIdLst>
  <p:sldSz cx="12192000" cy="6858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Gill Sans" panose="020B060402020202020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51">
          <p15:clr>
            <a:srgbClr val="A4A3A4"/>
          </p15:clr>
        </p15:guide>
        <p15:guide id="2" orient="horz" pos="3159">
          <p15:clr>
            <a:srgbClr val="A4A3A4"/>
          </p15:clr>
        </p15:guide>
        <p15:guide id="3" orient="horz" pos="981">
          <p15:clr>
            <a:srgbClr val="A4A3A4"/>
          </p15:clr>
        </p15:guide>
        <p15:guide id="4" pos="3840">
          <p15:clr>
            <a:srgbClr val="A4A3A4"/>
          </p15:clr>
        </p15:guide>
        <p15:guide id="5" pos="575">
          <p15:clr>
            <a:srgbClr val="A4A3A4"/>
          </p15:clr>
        </p15:guide>
        <p15:guide id="6" pos="7105">
          <p15:clr>
            <a:srgbClr val="A4A3A4"/>
          </p15:clr>
        </p15:guide>
        <p15:guide id="7" pos="7408">
          <p15:clr>
            <a:srgbClr val="A4A3A4"/>
          </p15:clr>
        </p15:guide>
        <p15:guide id="8" pos="303">
          <p15:clr>
            <a:srgbClr val="A4A3A4"/>
          </p15:clr>
        </p15:guide>
        <p15:guide id="9" pos="1965">
          <p15:clr>
            <a:srgbClr val="A4A3A4"/>
          </p15:clr>
        </p15:guide>
        <p15:guide id="10" pos="5715">
          <p15:clr>
            <a:srgbClr val="A4A3A4"/>
          </p15:clr>
        </p15:guide>
        <p15:guide id="11" pos="4384">
          <p15:clr>
            <a:srgbClr val="A4A3A4"/>
          </p15:clr>
        </p15:guide>
        <p15:guide id="12" orient="horz" pos="3295">
          <p15:clr>
            <a:srgbClr val="A4A3A4"/>
          </p15:clr>
        </p15:guide>
        <p15:guide id="1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3BC1BE3-8647-4304-AE83-33FDCA5C58A9}">
  <a:tblStyle styleId="{33BC1BE3-8647-4304-AE83-33FDCA5C58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14"/>
      </p:cViewPr>
      <p:guideLst>
        <p:guide orient="horz" pos="2251"/>
        <p:guide orient="horz" pos="3159"/>
        <p:guide orient="horz" pos="981"/>
        <p:guide pos="3840"/>
        <p:guide pos="575"/>
        <p:guide pos="7105"/>
        <p:guide pos="7408"/>
        <p:guide pos="303"/>
        <p:guide pos="1965"/>
        <p:guide pos="5715"/>
        <p:guide pos="4384"/>
        <p:guide orient="horz" pos="3295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DE6D9-1D81-41B8-8F9B-67900FA3BA0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9846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 type="title">
  <p:cSld name="TITLE">
    <p:bg>
      <p:bgPr>
        <a:solidFill>
          <a:schemeClr val="accen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3867079" y="785076"/>
            <a:ext cx="4801950" cy="5958872"/>
          </a:xfrm>
          <a:custGeom>
            <a:avLst/>
            <a:gdLst/>
            <a:ahLst/>
            <a:cxnLst/>
            <a:rect l="l" t="t" r="r" b="b"/>
            <a:pathLst>
              <a:path w="20693" h="20744" extrusionOk="0">
                <a:moveTo>
                  <a:pt x="50" y="8912"/>
                </a:moveTo>
                <a:cubicBezTo>
                  <a:pt x="599" y="13351"/>
                  <a:pt x="9033" y="21184"/>
                  <a:pt x="14691" y="20725"/>
                </a:cubicBezTo>
                <a:cubicBezTo>
                  <a:pt x="20349" y="20265"/>
                  <a:pt x="21091" y="11684"/>
                  <a:pt x="20542" y="7246"/>
                </a:cubicBezTo>
                <a:cubicBezTo>
                  <a:pt x="19992" y="2808"/>
                  <a:pt x="14951" y="-416"/>
                  <a:pt x="9293" y="43"/>
                </a:cubicBezTo>
                <a:cubicBezTo>
                  <a:pt x="3636" y="503"/>
                  <a:pt x="-509" y="4474"/>
                  <a:pt x="50" y="891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2927648" y="1746876"/>
            <a:ext cx="7103771" cy="4829623"/>
          </a:xfrm>
          <a:custGeom>
            <a:avLst/>
            <a:gdLst/>
            <a:ahLst/>
            <a:cxnLst/>
            <a:rect l="l" t="t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2368461" y="1388997"/>
            <a:ext cx="6998772" cy="4812289"/>
          </a:xfrm>
          <a:custGeom>
            <a:avLst/>
            <a:gdLst/>
            <a:ahLst/>
            <a:cxnLst/>
            <a:rect l="l" t="t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6730112" y="114053"/>
            <a:ext cx="1313884" cy="1186203"/>
          </a:xfrm>
          <a:custGeom>
            <a:avLst/>
            <a:gdLst/>
            <a:ahLst/>
            <a:cxnLst/>
            <a:rect l="l" t="t" r="r" b="b"/>
            <a:pathLst>
              <a:path w="18415" h="19060" extrusionOk="0">
                <a:moveTo>
                  <a:pt x="1251" y="17706"/>
                </a:moveTo>
                <a:cubicBezTo>
                  <a:pt x="3633" y="20258"/>
                  <a:pt x="13007" y="19180"/>
                  <a:pt x="16737" y="14651"/>
                </a:cubicBezTo>
                <a:cubicBezTo>
                  <a:pt x="20468" y="10087"/>
                  <a:pt x="17145" y="3797"/>
                  <a:pt x="14794" y="1210"/>
                </a:cubicBezTo>
                <a:cubicBezTo>
                  <a:pt x="12411" y="-1342"/>
                  <a:pt x="7458" y="275"/>
                  <a:pt x="3727" y="4804"/>
                </a:cubicBezTo>
                <a:cubicBezTo>
                  <a:pt x="-3" y="9368"/>
                  <a:pt x="-1132" y="15155"/>
                  <a:pt x="1251" y="17706"/>
                </a:cubicBezTo>
                <a:close/>
              </a:path>
            </a:pathLst>
          </a:custGeom>
          <a:solidFill>
            <a:schemeClr val="accent5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1921112" y="4207292"/>
            <a:ext cx="875650" cy="8921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8765547" y="1031118"/>
            <a:ext cx="604493" cy="575736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3161928" y="2072667"/>
            <a:ext cx="5868144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alibri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3161928" y="4552342"/>
            <a:ext cx="5868144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ftr" idx="11"/>
          </p:nvPr>
        </p:nvSpPr>
        <p:spPr>
          <a:xfrm>
            <a:off x="8328248" y="6356350"/>
            <a:ext cx="3025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 w Photo">
  <p:cSld name="Section Header 2 w Photo">
    <p:bg>
      <p:bgPr>
        <a:solidFill>
          <a:schemeClr val="accen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 txBox="1">
            <a:spLocks noGrp="1"/>
          </p:cNvSpPr>
          <p:nvPr>
            <p:ph type="title"/>
          </p:nvPr>
        </p:nvSpPr>
        <p:spPr>
          <a:xfrm>
            <a:off x="831850" y="43754"/>
            <a:ext cx="10515600" cy="119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Calibri"/>
              <a:buNone/>
              <a:defRPr sz="60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2"/>
          <p:cNvSpPr txBox="1">
            <a:spLocks noGrp="1"/>
          </p:cNvSpPr>
          <p:nvPr>
            <p:ph type="body" idx="1"/>
          </p:nvPr>
        </p:nvSpPr>
        <p:spPr>
          <a:xfrm>
            <a:off x="831850" y="1268429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  <a:defRPr sz="2400">
                <a:solidFill>
                  <a:srgbClr val="D8D8D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12"/>
          <p:cNvSpPr/>
          <p:nvPr/>
        </p:nvSpPr>
        <p:spPr>
          <a:xfrm>
            <a:off x="4874400" y="980564"/>
            <a:ext cx="5337219" cy="5877435"/>
          </a:xfrm>
          <a:custGeom>
            <a:avLst/>
            <a:gdLst/>
            <a:ahLst/>
            <a:cxnLst/>
            <a:rect l="l" t="t" r="r" b="b"/>
            <a:pathLst>
              <a:path w="5337219" h="5877435" extrusionOk="0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8" name="Google Shape;128;p12"/>
          <p:cNvSpPr/>
          <p:nvPr/>
        </p:nvSpPr>
        <p:spPr>
          <a:xfrm>
            <a:off x="3830303" y="2049794"/>
            <a:ext cx="7895563" cy="4808204"/>
          </a:xfrm>
          <a:custGeom>
            <a:avLst/>
            <a:gdLst/>
            <a:ahLst/>
            <a:cxnLst/>
            <a:rect l="l" t="t" r="r" b="b"/>
            <a:pathLst>
              <a:path w="7895563" h="4808204" extrusionOk="0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9" name="Google Shape;129;p12"/>
          <p:cNvSpPr/>
          <p:nvPr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14901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0" name="Google Shape;130;p12"/>
          <p:cNvSpPr/>
          <p:nvPr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1" name="Google Shape;131;p12"/>
          <p:cNvSpPr>
            <a:spLocks noGrp="1"/>
          </p:cNvSpPr>
          <p:nvPr>
            <p:ph type="pic" idx="2"/>
          </p:nvPr>
        </p:nvSpPr>
        <p:spPr>
          <a:xfrm>
            <a:off x="3208844" y="1651909"/>
            <a:ext cx="7779006" cy="52060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Big Letters">
  <p:cSld name="Section Header - Big Letters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5552182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0"/>
              <a:buFont typeface="Calibri"/>
              <a:buNone/>
              <a:defRPr sz="115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8" name="Google Shape;138;p13"/>
          <p:cNvGrpSpPr/>
          <p:nvPr/>
        </p:nvGrpSpPr>
        <p:grpSpPr>
          <a:xfrm>
            <a:off x="5231904" y="-1"/>
            <a:ext cx="6960097" cy="6661131"/>
            <a:chOff x="6384032" y="0"/>
            <a:chExt cx="5807969" cy="5558492"/>
          </a:xfrm>
        </p:grpSpPr>
        <p:sp>
          <p:nvSpPr>
            <p:cNvPr id="139" name="Google Shape;139;p13"/>
            <p:cNvSpPr/>
            <p:nvPr/>
          </p:nvSpPr>
          <p:spPr>
            <a:xfrm>
              <a:off x="8329881" y="1"/>
              <a:ext cx="3862120" cy="4184987"/>
            </a:xfrm>
            <a:custGeom>
              <a:avLst/>
              <a:gdLst/>
              <a:ahLst/>
              <a:cxnLst/>
              <a:rect l="l" t="t" r="r" b="b"/>
              <a:pathLst>
                <a:path w="3862120" h="4184987" extrusionOk="0">
                  <a:moveTo>
                    <a:pt x="72632" y="0"/>
                  </a:moveTo>
                  <a:lnTo>
                    <a:pt x="3862120" y="0"/>
                  </a:lnTo>
                  <a:lnTo>
                    <a:pt x="3862120" y="4018645"/>
                  </a:lnTo>
                  <a:lnTo>
                    <a:pt x="3849798" y="4027418"/>
                  </a:lnTo>
                  <a:cubicBezTo>
                    <a:pt x="3719683" y="4109955"/>
                    <a:pt x="3573386" y="4162923"/>
                    <a:pt x="3409263" y="4179440"/>
                  </a:cubicBezTo>
                  <a:cubicBezTo>
                    <a:pt x="2096287" y="4311293"/>
                    <a:pt x="139121" y="2061203"/>
                    <a:pt x="11722" y="786066"/>
                  </a:cubicBezTo>
                  <a:cubicBezTo>
                    <a:pt x="-12601" y="547032"/>
                    <a:pt x="1454" y="312714"/>
                    <a:pt x="49002" y="8887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7390509" y="0"/>
              <a:ext cx="4801492" cy="4017462"/>
            </a:xfrm>
            <a:custGeom>
              <a:avLst/>
              <a:gdLst/>
              <a:ahLst/>
              <a:cxnLst/>
              <a:rect l="l" t="t" r="r" b="b"/>
              <a:pathLst>
                <a:path w="4801492" h="4017462" extrusionOk="0">
                  <a:moveTo>
                    <a:pt x="2063453" y="0"/>
                  </a:moveTo>
                  <a:lnTo>
                    <a:pt x="4801492" y="0"/>
                  </a:lnTo>
                  <a:lnTo>
                    <a:pt x="4801492" y="3620618"/>
                  </a:lnTo>
                  <a:lnTo>
                    <a:pt x="4540736" y="3716067"/>
                  </a:lnTo>
                  <a:cubicBezTo>
                    <a:pt x="4233752" y="3819100"/>
                    <a:pt x="3933647" y="3892546"/>
                    <a:pt x="3663094" y="3936581"/>
                  </a:cubicBezTo>
                  <a:cubicBezTo>
                    <a:pt x="2220509" y="4171435"/>
                    <a:pt x="473668" y="3898601"/>
                    <a:pt x="88907" y="3068732"/>
                  </a:cubicBezTo>
                  <a:cubicBezTo>
                    <a:pt x="-310361" y="2209732"/>
                    <a:pt x="694404" y="899190"/>
                    <a:pt x="1919217" y="89093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6831384" y="0"/>
              <a:ext cx="5360617" cy="3642236"/>
            </a:xfrm>
            <a:custGeom>
              <a:avLst/>
              <a:gdLst/>
              <a:ahLst/>
              <a:cxnLst/>
              <a:rect l="l" t="t" r="r" b="b"/>
              <a:pathLst>
                <a:path w="5360617" h="3642236" extrusionOk="0">
                  <a:moveTo>
                    <a:pt x="320472" y="0"/>
                  </a:moveTo>
                  <a:lnTo>
                    <a:pt x="5360617" y="0"/>
                  </a:lnTo>
                  <a:lnTo>
                    <a:pt x="5360617" y="3227025"/>
                  </a:lnTo>
                  <a:lnTo>
                    <a:pt x="5351732" y="3232995"/>
                  </a:lnTo>
                  <a:cubicBezTo>
                    <a:pt x="4933670" y="3488463"/>
                    <a:pt x="4475851" y="3642236"/>
                    <a:pt x="4028504" y="3642236"/>
                  </a:cubicBezTo>
                  <a:cubicBezTo>
                    <a:pt x="2596996" y="3642236"/>
                    <a:pt x="0" y="2067594"/>
                    <a:pt x="0" y="624863"/>
                  </a:cubicBezTo>
                  <a:cubicBezTo>
                    <a:pt x="0" y="354352"/>
                    <a:pt x="105767" y="161846"/>
                    <a:pt x="286013" y="23255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11397987" y="3867634"/>
              <a:ext cx="794014" cy="1182847"/>
            </a:xfrm>
            <a:custGeom>
              <a:avLst/>
              <a:gdLst/>
              <a:ahLst/>
              <a:cxnLst/>
              <a:rect l="l" t="t" r="r" b="b"/>
              <a:pathLst>
                <a:path w="794014" h="1182847" extrusionOk="0">
                  <a:moveTo>
                    <a:pt x="794014" y="0"/>
                  </a:moveTo>
                  <a:lnTo>
                    <a:pt x="794014" y="1127001"/>
                  </a:lnTo>
                  <a:lnTo>
                    <a:pt x="772413" y="1134386"/>
                  </a:lnTo>
                  <a:cubicBezTo>
                    <a:pt x="496558" y="1208896"/>
                    <a:pt x="195467" y="1197878"/>
                    <a:pt x="89247" y="1098613"/>
                  </a:cubicBezTo>
                  <a:cubicBezTo>
                    <a:pt x="-80777" y="939851"/>
                    <a:pt x="-224" y="579696"/>
                    <a:pt x="265906" y="295654"/>
                  </a:cubicBezTo>
                  <a:cubicBezTo>
                    <a:pt x="399007" y="154723"/>
                    <a:pt x="553905" y="59098"/>
                    <a:pt x="696781" y="1856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6384032" y="1648242"/>
              <a:ext cx="875650" cy="892153"/>
            </a:xfrm>
            <a:custGeom>
              <a:avLst/>
              <a:gdLst/>
              <a:ahLst/>
              <a:cxnLst/>
              <a:rect l="l" t="t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10139329" y="4982756"/>
              <a:ext cx="604493" cy="575736"/>
            </a:xfrm>
            <a:custGeom>
              <a:avLst/>
              <a:gdLst/>
              <a:ahLst/>
              <a:cxnLst/>
              <a:rect l="l" t="t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7" name="Google Shape;147;p14"/>
          <p:cNvGrpSpPr/>
          <p:nvPr/>
        </p:nvGrpSpPr>
        <p:grpSpPr>
          <a:xfrm>
            <a:off x="41945" y="620688"/>
            <a:ext cx="12102727" cy="6237315"/>
            <a:chOff x="695401" y="1241443"/>
            <a:chExt cx="10898227" cy="5616559"/>
          </a:xfrm>
        </p:grpSpPr>
        <p:sp>
          <p:nvSpPr>
            <p:cNvPr id="148" name="Google Shape;148;p14"/>
            <p:cNvSpPr/>
            <p:nvPr/>
          </p:nvSpPr>
          <p:spPr>
            <a:xfrm>
              <a:off x="1490608" y="1750568"/>
              <a:ext cx="10103020" cy="5107432"/>
            </a:xfrm>
            <a:custGeom>
              <a:avLst/>
              <a:gdLst/>
              <a:ahLst/>
              <a:cxnLst/>
              <a:rect l="l" t="t" r="r" b="b"/>
              <a:pathLst>
                <a:path w="10103020" h="5107432" extrusionOk="0">
                  <a:moveTo>
                    <a:pt x="6871207" y="1379"/>
                  </a:moveTo>
                  <a:cubicBezTo>
                    <a:pt x="9201349" y="-49256"/>
                    <a:pt x="9924407" y="1306731"/>
                    <a:pt x="10061003" y="2144415"/>
                  </a:cubicBezTo>
                  <a:cubicBezTo>
                    <a:pt x="10257314" y="3348198"/>
                    <a:pt x="9746101" y="4316998"/>
                    <a:pt x="8937022" y="5053985"/>
                  </a:cubicBezTo>
                  <a:lnTo>
                    <a:pt x="8872567" y="5107432"/>
                  </a:lnTo>
                  <a:lnTo>
                    <a:pt x="13161" y="5107432"/>
                  </a:lnTo>
                  <a:lnTo>
                    <a:pt x="3817" y="5033897"/>
                  </a:lnTo>
                  <a:cubicBezTo>
                    <a:pt x="-110911" y="3389245"/>
                    <a:pt x="2382588" y="1054048"/>
                    <a:pt x="4513496" y="417007"/>
                  </a:cubicBezTo>
                  <a:cubicBezTo>
                    <a:pt x="5440331" y="140015"/>
                    <a:pt x="6218767" y="15557"/>
                    <a:pt x="6871207" y="1379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9" name="Google Shape;149;p14"/>
            <p:cNvSpPr/>
            <p:nvPr/>
          </p:nvSpPr>
          <p:spPr>
            <a:xfrm>
              <a:off x="695401" y="1241443"/>
              <a:ext cx="9953877" cy="5616559"/>
            </a:xfrm>
            <a:custGeom>
              <a:avLst/>
              <a:gdLst/>
              <a:ahLst/>
              <a:cxnLst/>
              <a:rect l="l" t="t" r="r" b="b"/>
              <a:pathLst>
                <a:path w="9953877" h="5616559" extrusionOk="0">
                  <a:moveTo>
                    <a:pt x="8316277" y="1305"/>
                  </a:moveTo>
                  <a:cubicBezTo>
                    <a:pt x="9547873" y="44247"/>
                    <a:pt x="9953877" y="1142193"/>
                    <a:pt x="9953877" y="2552872"/>
                  </a:cubicBezTo>
                  <a:cubicBezTo>
                    <a:pt x="9953877" y="3578820"/>
                    <a:pt x="9406759" y="4651671"/>
                    <a:pt x="8605150" y="5468034"/>
                  </a:cubicBezTo>
                  <a:lnTo>
                    <a:pt x="8447294" y="5616559"/>
                  </a:lnTo>
                  <a:lnTo>
                    <a:pt x="2330142" y="5616559"/>
                  </a:lnTo>
                  <a:lnTo>
                    <a:pt x="2101259" y="5468034"/>
                  </a:lnTo>
                  <a:cubicBezTo>
                    <a:pt x="923384" y="4651671"/>
                    <a:pt x="0" y="3578820"/>
                    <a:pt x="0" y="2552872"/>
                  </a:cubicBezTo>
                  <a:cubicBezTo>
                    <a:pt x="0" y="500976"/>
                    <a:pt x="4278785" y="1604796"/>
                    <a:pt x="6085691" y="666388"/>
                  </a:cubicBezTo>
                  <a:cubicBezTo>
                    <a:pt x="7026067" y="180244"/>
                    <a:pt x="7756460" y="-18214"/>
                    <a:pt x="8316277" y="13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p14"/>
          <p:cNvSpPr txBox="1">
            <a:spLocks noGrp="1"/>
          </p:cNvSpPr>
          <p:nvPr>
            <p:ph type="body" idx="1"/>
          </p:nvPr>
        </p:nvSpPr>
        <p:spPr>
          <a:xfrm>
            <a:off x="983431" y="1988719"/>
            <a:ext cx="9505181" cy="3699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4"/>
          <p:cNvSpPr txBox="1">
            <a:spLocks noGrp="1"/>
          </p:cNvSpPr>
          <p:nvPr>
            <p:ph type="body" idx="2"/>
          </p:nvPr>
        </p:nvSpPr>
        <p:spPr>
          <a:xfrm>
            <a:off x="4035675" y="5880905"/>
            <a:ext cx="3400692" cy="647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2" name="Google Shape;152;p14"/>
          <p:cNvSpPr/>
          <p:nvPr/>
        </p:nvSpPr>
        <p:spPr>
          <a:xfrm>
            <a:off x="303229" y="1621497"/>
            <a:ext cx="1049353" cy="1069130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3" name="Google Shape;153;p14"/>
          <p:cNvSpPr/>
          <p:nvPr/>
        </p:nvSpPr>
        <p:spPr>
          <a:xfrm rot="10800000">
            <a:off x="1487488" y="1643744"/>
            <a:ext cx="724406" cy="689945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4" name="Google Shape;15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 txBox="1"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5"/>
          <p:cNvSpPr txBox="1">
            <a:spLocks noGrp="1"/>
          </p:cNvSpPr>
          <p:nvPr>
            <p:ph type="body" idx="1"/>
          </p:nvPr>
        </p:nvSpPr>
        <p:spPr>
          <a:xfrm>
            <a:off x="838200" y="1556792"/>
            <a:ext cx="10515600" cy="4620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ection Header">
  <p:cSld name="2_Section Header">
    <p:bg>
      <p:bgPr>
        <a:solidFill>
          <a:schemeClr val="accent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"/>
          <p:cNvSpPr txBox="1">
            <a:spLocks noGrp="1"/>
          </p:cNvSpPr>
          <p:nvPr>
            <p:ph type="title"/>
          </p:nvPr>
        </p:nvSpPr>
        <p:spPr>
          <a:xfrm>
            <a:off x="831850" y="43754"/>
            <a:ext cx="10515600" cy="119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Calibri"/>
              <a:buNone/>
              <a:defRPr sz="60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6"/>
          <p:cNvSpPr txBox="1">
            <a:spLocks noGrp="1"/>
          </p:cNvSpPr>
          <p:nvPr>
            <p:ph type="body" idx="1"/>
          </p:nvPr>
        </p:nvSpPr>
        <p:spPr>
          <a:xfrm>
            <a:off x="831850" y="1268429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  <a:defRPr sz="2400">
                <a:solidFill>
                  <a:srgbClr val="D8D8D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5" name="Google Shape;16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8" name="Google Shape;168;p16"/>
          <p:cNvSpPr/>
          <p:nvPr/>
        </p:nvSpPr>
        <p:spPr>
          <a:xfrm>
            <a:off x="4874400" y="980564"/>
            <a:ext cx="5337219" cy="5877435"/>
          </a:xfrm>
          <a:custGeom>
            <a:avLst/>
            <a:gdLst/>
            <a:ahLst/>
            <a:cxnLst/>
            <a:rect l="l" t="t" r="r" b="b"/>
            <a:pathLst>
              <a:path w="5337219" h="5877435" extrusionOk="0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9" name="Google Shape;169;p16"/>
          <p:cNvSpPr/>
          <p:nvPr/>
        </p:nvSpPr>
        <p:spPr>
          <a:xfrm>
            <a:off x="3830303" y="2049794"/>
            <a:ext cx="7895563" cy="4808204"/>
          </a:xfrm>
          <a:custGeom>
            <a:avLst/>
            <a:gdLst/>
            <a:ahLst/>
            <a:cxnLst/>
            <a:rect l="l" t="t" r="r" b="b"/>
            <a:pathLst>
              <a:path w="7895563" h="4808204" extrusionOk="0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0" name="Google Shape;170;p16"/>
          <p:cNvSpPr/>
          <p:nvPr/>
        </p:nvSpPr>
        <p:spPr>
          <a:xfrm>
            <a:off x="3208844" y="1651975"/>
            <a:ext cx="7779006" cy="5348770"/>
          </a:xfrm>
          <a:custGeom>
            <a:avLst/>
            <a:gdLst/>
            <a:ahLst/>
            <a:cxnLst/>
            <a:rect l="l" t="t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1" name="Google Shape;171;p16"/>
          <p:cNvSpPr/>
          <p:nvPr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2" name="Google Shape;172;p16"/>
          <p:cNvSpPr/>
          <p:nvPr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14901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 w Photo (bis)">
  <p:cSld name="Section Header 2 w Photo (bis)">
    <p:bg>
      <p:bgPr>
        <a:solidFill>
          <a:schemeClr val="accent1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7"/>
          <p:cNvSpPr txBox="1">
            <a:spLocks noGrp="1"/>
          </p:cNvSpPr>
          <p:nvPr>
            <p:ph type="title"/>
          </p:nvPr>
        </p:nvSpPr>
        <p:spPr>
          <a:xfrm>
            <a:off x="831850" y="405909"/>
            <a:ext cx="10515600" cy="119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Calibri"/>
              <a:buNone/>
              <a:defRPr sz="60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7"/>
          <p:cNvSpPr txBox="1">
            <a:spLocks noGrp="1"/>
          </p:cNvSpPr>
          <p:nvPr>
            <p:ph type="body" idx="1"/>
          </p:nvPr>
        </p:nvSpPr>
        <p:spPr>
          <a:xfrm>
            <a:off x="831850" y="163058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  <a:defRPr sz="2400">
                <a:solidFill>
                  <a:srgbClr val="D8D8D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9" name="Google Shape;179;p17"/>
          <p:cNvSpPr/>
          <p:nvPr/>
        </p:nvSpPr>
        <p:spPr>
          <a:xfrm>
            <a:off x="4874400" y="980564"/>
            <a:ext cx="5337219" cy="5877435"/>
          </a:xfrm>
          <a:custGeom>
            <a:avLst/>
            <a:gdLst/>
            <a:ahLst/>
            <a:cxnLst/>
            <a:rect l="l" t="t" r="r" b="b"/>
            <a:pathLst>
              <a:path w="5337219" h="5877435" extrusionOk="0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0" name="Google Shape;180;p17"/>
          <p:cNvSpPr/>
          <p:nvPr/>
        </p:nvSpPr>
        <p:spPr>
          <a:xfrm>
            <a:off x="3830303" y="2049794"/>
            <a:ext cx="7895563" cy="4808204"/>
          </a:xfrm>
          <a:custGeom>
            <a:avLst/>
            <a:gdLst/>
            <a:ahLst/>
            <a:cxnLst/>
            <a:rect l="l" t="t" r="r" b="b"/>
            <a:pathLst>
              <a:path w="7895563" h="4808204" extrusionOk="0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1" name="Google Shape;181;p17"/>
          <p:cNvSpPr/>
          <p:nvPr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14901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2" name="Google Shape;182;p17"/>
          <p:cNvSpPr/>
          <p:nvPr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3" name="Google Shape;183;p17"/>
          <p:cNvSpPr>
            <a:spLocks noGrp="1"/>
          </p:cNvSpPr>
          <p:nvPr>
            <p:ph type="pic" idx="2"/>
          </p:nvPr>
        </p:nvSpPr>
        <p:spPr>
          <a:xfrm>
            <a:off x="3208844" y="1651909"/>
            <a:ext cx="7779006" cy="52060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w Numbers">
  <p:cSld name="Title Only w Numbers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"/>
          <p:cNvSpPr txBox="1"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9" name="Google Shape;189;p18"/>
          <p:cNvSpPr/>
          <p:nvPr/>
        </p:nvSpPr>
        <p:spPr>
          <a:xfrm>
            <a:off x="861777" y="-2072"/>
            <a:ext cx="1197858" cy="1389174"/>
          </a:xfrm>
          <a:custGeom>
            <a:avLst/>
            <a:gdLst/>
            <a:ahLst/>
            <a:cxnLst/>
            <a:rect l="l" t="t" r="r" b="b"/>
            <a:pathLst>
              <a:path w="1197858" h="1389174" extrusionOk="0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0" name="Google Shape;190;p18"/>
          <p:cNvSpPr/>
          <p:nvPr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/>
            <a:rect l="l" t="t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1" name="Google Shape;191;p18"/>
          <p:cNvSpPr/>
          <p:nvPr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/>
            <a:rect l="l" t="t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2" name="Google Shape;192;p18"/>
          <p:cNvSpPr/>
          <p:nvPr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3" name="Google Shape;193;p18"/>
          <p:cNvSpPr/>
          <p:nvPr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4" name="Google Shape;194;p18"/>
          <p:cNvSpPr txBox="1">
            <a:spLocks noGrp="1"/>
          </p:cNvSpPr>
          <p:nvPr>
            <p:ph type="body" idx="1"/>
          </p:nvPr>
        </p:nvSpPr>
        <p:spPr>
          <a:xfrm>
            <a:off x="878553" y="141289"/>
            <a:ext cx="1163046" cy="1127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 b="1"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00" name="Google Shape;200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1" name="Google Shape;20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07" name="Google Shape;207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08" name="Google Shape;20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14" name="Google Shape;214;p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15" name="Google Shape;21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">
  <p:cSld name="Title Slide 2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3867079" y="785076"/>
            <a:ext cx="4801950" cy="5958872"/>
          </a:xfrm>
          <a:custGeom>
            <a:avLst/>
            <a:gdLst/>
            <a:ahLst/>
            <a:cxnLst/>
            <a:rect l="l" t="t" r="r" b="b"/>
            <a:pathLst>
              <a:path w="20693" h="20744" extrusionOk="0">
                <a:moveTo>
                  <a:pt x="50" y="8912"/>
                </a:moveTo>
                <a:cubicBezTo>
                  <a:pt x="599" y="13351"/>
                  <a:pt x="9033" y="21184"/>
                  <a:pt x="14691" y="20725"/>
                </a:cubicBezTo>
                <a:cubicBezTo>
                  <a:pt x="20349" y="20265"/>
                  <a:pt x="21091" y="11684"/>
                  <a:pt x="20542" y="7246"/>
                </a:cubicBezTo>
                <a:cubicBezTo>
                  <a:pt x="19992" y="2808"/>
                  <a:pt x="14951" y="-416"/>
                  <a:pt x="9293" y="43"/>
                </a:cubicBezTo>
                <a:cubicBezTo>
                  <a:pt x="3636" y="503"/>
                  <a:pt x="-509" y="4474"/>
                  <a:pt x="50" y="891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2927648" y="1746876"/>
            <a:ext cx="7103771" cy="4829623"/>
          </a:xfrm>
          <a:custGeom>
            <a:avLst/>
            <a:gdLst/>
            <a:ahLst/>
            <a:cxnLst/>
            <a:rect l="l" t="t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2368461" y="1388997"/>
            <a:ext cx="6998772" cy="4812289"/>
          </a:xfrm>
          <a:custGeom>
            <a:avLst/>
            <a:gdLst/>
            <a:ahLst/>
            <a:cxnLst/>
            <a:rect l="l" t="t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6730112" y="114053"/>
            <a:ext cx="1313884" cy="1186203"/>
          </a:xfrm>
          <a:custGeom>
            <a:avLst/>
            <a:gdLst/>
            <a:ahLst/>
            <a:cxnLst/>
            <a:rect l="l" t="t" r="r" b="b"/>
            <a:pathLst>
              <a:path w="18415" h="19060" extrusionOk="0">
                <a:moveTo>
                  <a:pt x="1251" y="17706"/>
                </a:moveTo>
                <a:cubicBezTo>
                  <a:pt x="3633" y="20258"/>
                  <a:pt x="13007" y="19180"/>
                  <a:pt x="16737" y="14651"/>
                </a:cubicBezTo>
                <a:cubicBezTo>
                  <a:pt x="20468" y="10087"/>
                  <a:pt x="17145" y="3797"/>
                  <a:pt x="14794" y="1210"/>
                </a:cubicBezTo>
                <a:cubicBezTo>
                  <a:pt x="12411" y="-1342"/>
                  <a:pt x="7458" y="275"/>
                  <a:pt x="3727" y="4804"/>
                </a:cubicBezTo>
                <a:cubicBezTo>
                  <a:pt x="-3" y="9368"/>
                  <a:pt x="-1132" y="15155"/>
                  <a:pt x="1251" y="17706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1921112" y="4207292"/>
            <a:ext cx="875650" cy="8921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8765547" y="1031118"/>
            <a:ext cx="604493" cy="575736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" name="Google Shape;33;p3"/>
          <p:cNvSpPr txBox="1">
            <a:spLocks noGrp="1"/>
          </p:cNvSpPr>
          <p:nvPr>
            <p:ph type="ctrTitle"/>
          </p:nvPr>
        </p:nvSpPr>
        <p:spPr>
          <a:xfrm>
            <a:off x="3161928" y="2072667"/>
            <a:ext cx="5868144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alibri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subTitle" idx="1"/>
          </p:nvPr>
        </p:nvSpPr>
        <p:spPr>
          <a:xfrm>
            <a:off x="3161928" y="4552342"/>
            <a:ext cx="5868144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ftr" idx="11"/>
          </p:nvPr>
        </p:nvSpPr>
        <p:spPr>
          <a:xfrm>
            <a:off x="8328248" y="6356350"/>
            <a:ext cx="3025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"/>
          <p:cNvSpPr txBox="1"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2"/>
          <p:cNvSpPr txBox="1">
            <a:spLocks noGrp="1"/>
          </p:cNvSpPr>
          <p:nvPr>
            <p:ph type="body" idx="1"/>
          </p:nvPr>
        </p:nvSpPr>
        <p:spPr>
          <a:xfrm rot="5400000">
            <a:off x="3785915" y="-1390922"/>
            <a:ext cx="4620171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1" name="Google Shape;22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7" name="Google Shape;22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+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5A6DC10-EF66-4F0E-8206-F25E5DF7F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12529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2F4D986-E3F5-40FA-A342-31C859248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2475"/>
            <a:ext cx="8596668" cy="431888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0000"/>
              </a:lnSpc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2000" b="0"/>
            </a:lvl1pPr>
            <a:lvl2pPr marL="742950" indent="-28575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2pPr>
            <a:lvl3pPr marL="11430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3pPr>
            <a:lvl4pPr marL="16002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4pPr>
            <a:lvl5pPr marL="20574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4346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838080" y="1825440"/>
            <a:ext cx="10515360" cy="4350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267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9977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w Photo">
  <p:cSld name="Section Header w Photo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4"/>
          <p:cNvSpPr/>
          <p:nvPr/>
        </p:nvSpPr>
        <p:spPr>
          <a:xfrm>
            <a:off x="8329881" y="1"/>
            <a:ext cx="3862120" cy="4184987"/>
          </a:xfrm>
          <a:custGeom>
            <a:avLst/>
            <a:gdLst/>
            <a:ahLst/>
            <a:cxnLst/>
            <a:rect l="l" t="t" r="r" b="b"/>
            <a:pathLst>
              <a:path w="3862120" h="4184987" extrusionOk="0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4" name="Google Shape;44;p4"/>
          <p:cNvSpPr/>
          <p:nvPr/>
        </p:nvSpPr>
        <p:spPr>
          <a:xfrm>
            <a:off x="7390509" y="0"/>
            <a:ext cx="4801492" cy="4017462"/>
          </a:xfrm>
          <a:custGeom>
            <a:avLst/>
            <a:gdLst/>
            <a:ahLst/>
            <a:cxnLst/>
            <a:rect l="l" t="t" r="r" b="b"/>
            <a:pathLst>
              <a:path w="4801492" h="4017462" extrusionOk="0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" name="Google Shape;45;p4"/>
          <p:cNvSpPr/>
          <p:nvPr/>
        </p:nvSpPr>
        <p:spPr>
          <a:xfrm>
            <a:off x="11397987" y="3867634"/>
            <a:ext cx="794014" cy="1182847"/>
          </a:xfrm>
          <a:custGeom>
            <a:avLst/>
            <a:gdLst/>
            <a:ahLst/>
            <a:cxnLst/>
            <a:rect l="l" t="t" r="r" b="b"/>
            <a:pathLst>
              <a:path w="794014" h="1182847" extrusionOk="0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" name="Google Shape;46;p4"/>
          <p:cNvSpPr/>
          <p:nvPr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7" name="Google Shape;47;p4"/>
          <p:cNvSpPr/>
          <p:nvPr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8" name="Google Shape;48;p4"/>
          <p:cNvSpPr>
            <a:spLocks noGrp="1"/>
          </p:cNvSpPr>
          <p:nvPr>
            <p:ph type="pic" idx="2"/>
          </p:nvPr>
        </p:nvSpPr>
        <p:spPr>
          <a:xfrm>
            <a:off x="6831385" y="0"/>
            <a:ext cx="5360617" cy="3642236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 txBox="1"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w Photo (Dark)">
  <p:cSld name="Section Header w Photo (Dark)">
    <p:bg>
      <p:bgPr>
        <a:solidFill>
          <a:schemeClr val="accen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CB2BA"/>
              </a:buClr>
              <a:buSzPts val="2400"/>
              <a:buNone/>
              <a:defRPr sz="2400">
                <a:solidFill>
                  <a:srgbClr val="ACB2BA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6"/>
          <p:cNvSpPr/>
          <p:nvPr/>
        </p:nvSpPr>
        <p:spPr>
          <a:xfrm>
            <a:off x="8329881" y="1"/>
            <a:ext cx="3862120" cy="4184987"/>
          </a:xfrm>
          <a:custGeom>
            <a:avLst/>
            <a:gdLst/>
            <a:ahLst/>
            <a:cxnLst/>
            <a:rect l="l" t="t" r="r" b="b"/>
            <a:pathLst>
              <a:path w="3862120" h="4184987" extrusionOk="0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1" name="Google Shape;61;p6"/>
          <p:cNvSpPr/>
          <p:nvPr/>
        </p:nvSpPr>
        <p:spPr>
          <a:xfrm>
            <a:off x="7390509" y="0"/>
            <a:ext cx="4801492" cy="4017462"/>
          </a:xfrm>
          <a:custGeom>
            <a:avLst/>
            <a:gdLst/>
            <a:ahLst/>
            <a:cxnLst/>
            <a:rect l="l" t="t" r="r" b="b"/>
            <a:pathLst>
              <a:path w="4801492" h="4017462" extrusionOk="0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2" name="Google Shape;62;p6"/>
          <p:cNvSpPr/>
          <p:nvPr/>
        </p:nvSpPr>
        <p:spPr>
          <a:xfrm>
            <a:off x="11397987" y="3867634"/>
            <a:ext cx="794014" cy="1182847"/>
          </a:xfrm>
          <a:custGeom>
            <a:avLst/>
            <a:gdLst/>
            <a:ahLst/>
            <a:cxnLst/>
            <a:rect l="l" t="t" r="r" b="b"/>
            <a:pathLst>
              <a:path w="794014" h="1182847" extrusionOk="0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lt2">
              <a:alpha val="6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3" name="Google Shape;63;p6"/>
          <p:cNvSpPr/>
          <p:nvPr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69803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4" name="Google Shape;64;p6"/>
          <p:cNvSpPr/>
          <p:nvPr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5" name="Google Shape;65;p6"/>
          <p:cNvSpPr>
            <a:spLocks noGrp="1"/>
          </p:cNvSpPr>
          <p:nvPr>
            <p:ph type="pic" idx="2"/>
          </p:nvPr>
        </p:nvSpPr>
        <p:spPr>
          <a:xfrm>
            <a:off x="6831385" y="0"/>
            <a:ext cx="5360617" cy="3642236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8329881" y="1"/>
            <a:ext cx="3862120" cy="4184987"/>
          </a:xfrm>
          <a:custGeom>
            <a:avLst/>
            <a:gdLst/>
            <a:ahLst/>
            <a:cxnLst/>
            <a:rect l="l" t="t" r="r" b="b"/>
            <a:pathLst>
              <a:path w="3862120" h="4184987" extrusionOk="0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3" name="Google Shape;73;p7"/>
          <p:cNvSpPr/>
          <p:nvPr/>
        </p:nvSpPr>
        <p:spPr>
          <a:xfrm>
            <a:off x="7390509" y="0"/>
            <a:ext cx="4801492" cy="4017462"/>
          </a:xfrm>
          <a:custGeom>
            <a:avLst/>
            <a:gdLst/>
            <a:ahLst/>
            <a:cxnLst/>
            <a:rect l="l" t="t" r="r" b="b"/>
            <a:pathLst>
              <a:path w="4801492" h="4017462" extrusionOk="0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4" name="Google Shape;74;p7"/>
          <p:cNvSpPr/>
          <p:nvPr/>
        </p:nvSpPr>
        <p:spPr>
          <a:xfrm>
            <a:off x="6831384" y="0"/>
            <a:ext cx="5360617" cy="3642236"/>
          </a:xfrm>
          <a:custGeom>
            <a:avLst/>
            <a:gdLst/>
            <a:ahLst/>
            <a:cxnLst/>
            <a:rect l="l" t="t" r="r" b="b"/>
            <a:pathLst>
              <a:path w="5360617" h="3642236" extrusionOk="0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5" name="Google Shape;75;p7"/>
          <p:cNvSpPr/>
          <p:nvPr/>
        </p:nvSpPr>
        <p:spPr>
          <a:xfrm>
            <a:off x="11397987" y="3867634"/>
            <a:ext cx="794014" cy="1182847"/>
          </a:xfrm>
          <a:custGeom>
            <a:avLst/>
            <a:gdLst/>
            <a:ahLst/>
            <a:cxnLst/>
            <a:rect l="l" t="t" r="r" b="b"/>
            <a:pathLst>
              <a:path w="794014" h="1182847" extrusionOk="0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6" name="Google Shape;76;p7"/>
          <p:cNvSpPr/>
          <p:nvPr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7" name="Google Shape;77;p7"/>
          <p:cNvSpPr/>
          <p:nvPr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(Dark)">
  <p:cSld name="Section Header (Dark)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CB2BA"/>
              </a:buClr>
              <a:buSzPts val="2400"/>
              <a:buNone/>
              <a:defRPr sz="2400">
                <a:solidFill>
                  <a:srgbClr val="ACB2BA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8"/>
          <p:cNvSpPr/>
          <p:nvPr/>
        </p:nvSpPr>
        <p:spPr>
          <a:xfrm>
            <a:off x="8329881" y="1"/>
            <a:ext cx="3862120" cy="4184987"/>
          </a:xfrm>
          <a:custGeom>
            <a:avLst/>
            <a:gdLst/>
            <a:ahLst/>
            <a:cxnLst/>
            <a:rect l="l" t="t" r="r" b="b"/>
            <a:pathLst>
              <a:path w="3862120" h="4184987" extrusionOk="0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5" name="Google Shape;85;p8"/>
          <p:cNvSpPr/>
          <p:nvPr/>
        </p:nvSpPr>
        <p:spPr>
          <a:xfrm>
            <a:off x="7390509" y="0"/>
            <a:ext cx="4801492" cy="4017462"/>
          </a:xfrm>
          <a:custGeom>
            <a:avLst/>
            <a:gdLst/>
            <a:ahLst/>
            <a:cxnLst/>
            <a:rect l="l" t="t" r="r" b="b"/>
            <a:pathLst>
              <a:path w="4801492" h="4017462" extrusionOk="0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6" name="Google Shape;86;p8"/>
          <p:cNvSpPr/>
          <p:nvPr/>
        </p:nvSpPr>
        <p:spPr>
          <a:xfrm>
            <a:off x="6831384" y="0"/>
            <a:ext cx="5360617" cy="3642236"/>
          </a:xfrm>
          <a:custGeom>
            <a:avLst/>
            <a:gdLst/>
            <a:ahLst/>
            <a:cxnLst/>
            <a:rect l="l" t="t" r="r" b="b"/>
            <a:pathLst>
              <a:path w="5360617" h="3642236" extrusionOk="0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7" name="Google Shape;87;p8"/>
          <p:cNvSpPr/>
          <p:nvPr/>
        </p:nvSpPr>
        <p:spPr>
          <a:xfrm>
            <a:off x="11397987" y="3867634"/>
            <a:ext cx="794014" cy="1182847"/>
          </a:xfrm>
          <a:custGeom>
            <a:avLst/>
            <a:gdLst/>
            <a:ahLst/>
            <a:cxnLst/>
            <a:rect l="l" t="t" r="r" b="b"/>
            <a:pathLst>
              <a:path w="794014" h="1182847" extrusionOk="0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lt2">
              <a:alpha val="6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8" name="Google Shape;88;p8"/>
          <p:cNvSpPr/>
          <p:nvPr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69803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9" name="Google Shape;89;p8"/>
          <p:cNvSpPr/>
          <p:nvPr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w Number">
  <p:cSld name="Title and Content w Number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0"/>
          <p:cNvSpPr txBox="1"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body" idx="1"/>
          </p:nvPr>
        </p:nvSpPr>
        <p:spPr>
          <a:xfrm>
            <a:off x="838200" y="2060848"/>
            <a:ext cx="10515600" cy="411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Char char="•"/>
              <a:defRPr sz="3600"/>
            </a:lvl1pPr>
            <a:lvl2pPr marL="914400" lvl="1" indent="-431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Char char="•"/>
              <a:defRPr sz="3200"/>
            </a:lvl2pPr>
            <a:lvl3pPr marL="1371600" lvl="2" indent="-406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•"/>
              <a:defRPr sz="2800"/>
            </a:lvl3pPr>
            <a:lvl4pPr marL="1828800" lvl="3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•"/>
              <a:defRPr sz="2400"/>
            </a:lvl4pPr>
            <a:lvl5pPr marL="2286000" lvl="4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•"/>
              <a:defRPr sz="2400"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" name="Google Shape;108;p10"/>
          <p:cNvSpPr/>
          <p:nvPr/>
        </p:nvSpPr>
        <p:spPr>
          <a:xfrm>
            <a:off x="861777" y="-2072"/>
            <a:ext cx="1197858" cy="1389174"/>
          </a:xfrm>
          <a:custGeom>
            <a:avLst/>
            <a:gdLst/>
            <a:ahLst/>
            <a:cxnLst/>
            <a:rect l="l" t="t" r="r" b="b"/>
            <a:pathLst>
              <a:path w="1197858" h="1389174" extrusionOk="0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9" name="Google Shape;109;p10"/>
          <p:cNvSpPr/>
          <p:nvPr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/>
            <a:rect l="l" t="t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0" name="Google Shape;110;p10"/>
          <p:cNvSpPr/>
          <p:nvPr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/>
            <a:rect l="l" t="t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1" name="Google Shape;111;p10"/>
          <p:cNvSpPr/>
          <p:nvPr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2" name="Google Shape;112;p10"/>
          <p:cNvSpPr/>
          <p:nvPr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3" name="Google Shape;113;p10"/>
          <p:cNvSpPr txBox="1">
            <a:spLocks noGrp="1"/>
          </p:cNvSpPr>
          <p:nvPr>
            <p:ph type="body" idx="2"/>
          </p:nvPr>
        </p:nvSpPr>
        <p:spPr>
          <a:xfrm>
            <a:off x="878553" y="141289"/>
            <a:ext cx="1163046" cy="1127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 b="1"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 txBox="1"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556792"/>
            <a:ext cx="10515600" cy="4620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1" r:id="rId22"/>
    <p:sldLayoutId id="2147483672" r:id="rId2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"/>
          <p:cNvSpPr txBox="1">
            <a:spLocks noGrp="1"/>
          </p:cNvSpPr>
          <p:nvPr>
            <p:ph type="ctrTitle"/>
          </p:nvPr>
        </p:nvSpPr>
        <p:spPr>
          <a:xfrm>
            <a:off x="2053577" y="2720060"/>
            <a:ext cx="8084702" cy="1417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lvl="0"/>
            <a:br>
              <a:rPr lang="ru-RU" dirty="0"/>
            </a:br>
            <a:r>
              <a:rPr lang="ru-RU" dirty="0">
                <a:latin typeface="Yandex Sans Text Light" panose="02000000000000000000" pitchFamily="2" charset="-52"/>
              </a:rPr>
              <a:t>Модуль 3. Тема 1 </a:t>
            </a:r>
            <a:br>
              <a:rPr lang="en-US" dirty="0">
                <a:latin typeface="Yandex Sans Text Light" panose="02000000000000000000" pitchFamily="2" charset="-52"/>
              </a:rPr>
            </a:br>
            <a:r>
              <a:rPr lang="ru-RU" dirty="0">
                <a:latin typeface="Yandex Sans Text Light" panose="02000000000000000000" pitchFamily="2" charset="-52"/>
              </a:rPr>
              <a:t>Структуры данных</a:t>
            </a:r>
            <a:endParaRPr dirty="0"/>
          </a:p>
        </p:txBody>
      </p:sp>
      <p:sp>
        <p:nvSpPr>
          <p:cNvPr id="236" name="Google Shape;236;p24"/>
          <p:cNvSpPr txBox="1">
            <a:spLocks noGrp="1"/>
          </p:cNvSpPr>
          <p:nvPr>
            <p:ph type="subTitle" idx="1"/>
          </p:nvPr>
        </p:nvSpPr>
        <p:spPr>
          <a:xfrm>
            <a:off x="3161928" y="4872917"/>
            <a:ext cx="5868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</a:pPr>
            <a:r>
              <a:rPr lang="en-US"/>
              <a:t>Курс “Python для начинающих”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">
            <a:extLst>
              <a:ext uri="{FF2B5EF4-FFF2-40B4-BE49-F238E27FC236}">
                <a16:creationId xmlns:a16="http://schemas.microsoft.com/office/drawing/2014/main" id="{04EC5366-CE90-4571-9863-7E17128C1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55" y="435321"/>
            <a:ext cx="9470064" cy="33671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">
            <a:extLst>
              <a:ext uri="{FF2B5EF4-FFF2-40B4-BE49-F238E27FC236}">
                <a16:creationId xmlns:a16="http://schemas.microsoft.com/office/drawing/2014/main" id="{537D1CDF-591A-4B3D-A315-0DD6E467B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551" y="4251449"/>
            <a:ext cx="8851241" cy="20497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52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habrastorage.org/r/w1560/files/d15/679/28e/d1567928e55649d59fb95f337ef0387f.png">
            <a:extLst>
              <a:ext uri="{FF2B5EF4-FFF2-40B4-BE49-F238E27FC236}">
                <a16:creationId xmlns:a16="http://schemas.microsoft.com/office/drawing/2014/main" id="{8CF6D6EA-1FD8-4522-871E-0376AF978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35" y="2074088"/>
            <a:ext cx="9369157" cy="27098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1172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9A87C9B-1F1D-4AED-BA66-14F25C4F766E}"/>
              </a:ext>
            </a:extLst>
          </p:cNvPr>
          <p:cNvSpPr/>
          <p:nvPr/>
        </p:nvSpPr>
        <p:spPr>
          <a:xfrm>
            <a:off x="776376" y="1702022"/>
            <a:ext cx="9273396" cy="4004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4800" dirty="0">
                <a:solidFill>
                  <a:srgbClr val="08080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 = </a:t>
            </a:r>
            <a:r>
              <a:rPr lang="ru-RU" sz="4800" dirty="0">
                <a:solidFill>
                  <a:srgbClr val="067D17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ru-RU" sz="4800" dirty="0" err="1">
                <a:solidFill>
                  <a:srgbClr val="067D17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4800" dirty="0">
                <a:solidFill>
                  <a:srgbClr val="067D17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  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4800" dirty="0">
                <a:solidFill>
                  <a:srgbClr val="08080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 = [</a:t>
            </a:r>
            <a:r>
              <a:rPr lang="ru-RU" sz="4800" dirty="0">
                <a:solidFill>
                  <a:srgbClr val="1750E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4800" dirty="0">
                <a:solidFill>
                  <a:srgbClr val="08080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4800" dirty="0">
                <a:solidFill>
                  <a:srgbClr val="1750E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ru-RU" sz="4800" dirty="0">
                <a:solidFill>
                  <a:srgbClr val="08080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4800" dirty="0">
                <a:solidFill>
                  <a:srgbClr val="1750E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5.5</a:t>
            </a:r>
            <a:r>
              <a:rPr lang="ru-RU" sz="4800" dirty="0">
                <a:solidFill>
                  <a:srgbClr val="08080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4800" dirty="0">
                <a:solidFill>
                  <a:srgbClr val="067D17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ru-RU" sz="4800" dirty="0" err="1">
                <a:solidFill>
                  <a:srgbClr val="067D17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4800" dirty="0">
                <a:solidFill>
                  <a:srgbClr val="067D17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ru-RU" sz="4800" dirty="0">
                <a:solidFill>
                  <a:srgbClr val="08080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4800" dirty="0" err="1">
                <a:solidFill>
                  <a:srgbClr val="0033B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ru-RU" sz="4800" dirty="0">
                <a:solidFill>
                  <a:srgbClr val="08080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4800" dirty="0">
                <a:solidFill>
                  <a:srgbClr val="08080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 = (</a:t>
            </a:r>
            <a:r>
              <a:rPr lang="ru-RU" sz="4800" dirty="0">
                <a:solidFill>
                  <a:srgbClr val="1750E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4800" dirty="0">
                <a:solidFill>
                  <a:srgbClr val="08080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4800" dirty="0">
                <a:solidFill>
                  <a:srgbClr val="1750E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ru-RU" sz="4800" dirty="0">
                <a:solidFill>
                  <a:srgbClr val="08080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4800" dirty="0">
                <a:solidFill>
                  <a:srgbClr val="1750E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5.5</a:t>
            </a:r>
            <a:r>
              <a:rPr lang="ru-RU" sz="4800" dirty="0">
                <a:solidFill>
                  <a:srgbClr val="08080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4800" dirty="0">
                <a:solidFill>
                  <a:srgbClr val="067D17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ru-RU" sz="4800" dirty="0" err="1">
                <a:solidFill>
                  <a:srgbClr val="067D17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4800" dirty="0">
                <a:solidFill>
                  <a:srgbClr val="067D17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ru-RU" sz="4800" dirty="0">
                <a:solidFill>
                  <a:srgbClr val="08080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4800" dirty="0" err="1">
                <a:solidFill>
                  <a:srgbClr val="0033B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ru-RU" sz="4800" dirty="0">
                <a:solidFill>
                  <a:srgbClr val="08080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4800" dirty="0">
                <a:solidFill>
                  <a:srgbClr val="08080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 = {</a:t>
            </a:r>
            <a:r>
              <a:rPr lang="en-US" sz="4800" dirty="0">
                <a:solidFill>
                  <a:srgbClr val="1750E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1:’1’</a:t>
            </a:r>
            <a:r>
              <a:rPr lang="ru-RU" sz="4800" dirty="0">
                <a:solidFill>
                  <a:srgbClr val="08080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800" dirty="0">
                <a:solidFill>
                  <a:srgbClr val="1750E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’2’</a:t>
            </a:r>
            <a:r>
              <a:rPr lang="ru-RU" sz="4800" dirty="0">
                <a:solidFill>
                  <a:srgbClr val="08080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4800" dirty="0">
                <a:solidFill>
                  <a:srgbClr val="1750E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2}</a:t>
            </a:r>
            <a:endParaRPr lang="ru-RU" sz="4800" dirty="0">
              <a:solidFill>
                <a:srgbClr val="080808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4800" dirty="0">
                <a:solidFill>
                  <a:srgbClr val="08080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 = </a:t>
            </a:r>
            <a:r>
              <a:rPr lang="ru-RU" sz="4800" dirty="0" err="1">
                <a:solidFill>
                  <a:srgbClr val="00008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ru-RU" sz="4800" dirty="0">
                <a:solidFill>
                  <a:srgbClr val="08080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4800" dirty="0">
                <a:solidFill>
                  <a:srgbClr val="1750E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ru-RU" sz="4800" dirty="0">
                <a:solidFill>
                  <a:srgbClr val="08080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E830AE0-5562-4949-BECA-8288B038A2A2}"/>
              </a:ext>
            </a:extLst>
          </p:cNvPr>
          <p:cNvSpPr/>
          <p:nvPr/>
        </p:nvSpPr>
        <p:spPr>
          <a:xfrm>
            <a:off x="674152" y="533182"/>
            <a:ext cx="771499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800" b="1" dirty="0">
                <a:solidFill>
                  <a:srgbClr val="05386C"/>
                </a:solidFill>
                <a:latin typeface="Yandex Sans Text Light" panose="02000000000000000000" pitchFamily="2" charset="-52"/>
              </a:rPr>
              <a:t>Назовите структуры данных</a:t>
            </a:r>
            <a:endParaRPr lang="ru-RU" sz="4800" b="1" dirty="0">
              <a:solidFill>
                <a:srgbClr val="05386C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66CA1FE-1ED3-492D-858E-3AD44EA2E00E}"/>
              </a:ext>
            </a:extLst>
          </p:cNvPr>
          <p:cNvSpPr/>
          <p:nvPr/>
        </p:nvSpPr>
        <p:spPr>
          <a:xfrm>
            <a:off x="5865669" y="5329468"/>
            <a:ext cx="504695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800" b="1" dirty="0">
                <a:solidFill>
                  <a:srgbClr val="FF0000"/>
                </a:solidFill>
                <a:latin typeface="Yandex Sans Text Light" panose="02000000000000000000" pitchFamily="2" charset="-52"/>
              </a:rPr>
              <a:t>Что у них общего</a:t>
            </a:r>
            <a:r>
              <a:rPr lang="en-US" sz="4800" b="1" dirty="0">
                <a:solidFill>
                  <a:srgbClr val="FF0000"/>
                </a:solidFill>
                <a:latin typeface="Yandex Sans Text Light" panose="02000000000000000000" pitchFamily="2" charset="-52"/>
              </a:rPr>
              <a:t>?</a:t>
            </a:r>
            <a:endParaRPr lang="ru-RU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59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CAC887C-F0F9-481C-BD99-E0D38EF45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46" y="140600"/>
            <a:ext cx="9835661" cy="597954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ru-RU" dirty="0">
                <a:latin typeface="Yandex Sans Text Light" panose="02000000000000000000" pitchFamily="2" charset="-52"/>
              </a:rPr>
              <a:t>Вложенные списки</a:t>
            </a:r>
            <a:br>
              <a:rPr lang="ru-RU" dirty="0">
                <a:latin typeface="Yandex Sans Text Light" panose="02000000000000000000" pitchFamily="2" charset="-52"/>
              </a:rPr>
            </a:br>
            <a:endParaRPr lang="ru-RU" dirty="0">
              <a:latin typeface="Yandex Sans Text Light" panose="02000000000000000000" pitchFamily="2" charset="-52"/>
            </a:endParaRPr>
          </a:p>
        </p:txBody>
      </p:sp>
      <p:pic>
        <p:nvPicPr>
          <p:cNvPr id="4" name="Рисунок 3" descr="https://proproprogs.ru/htm/python_base/files/python3-vlozhennye-spiski-mnogomernye-spiski.files/image002.jpg">
            <a:extLst>
              <a:ext uri="{FF2B5EF4-FFF2-40B4-BE49-F238E27FC236}">
                <a16:creationId xmlns:a16="http://schemas.microsoft.com/office/drawing/2014/main" id="{0951CCAD-0F5A-415E-9479-44DD0D347E1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328" y="1967444"/>
            <a:ext cx="6939525" cy="333719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F3D2E61-30E7-47F5-91A3-35CE02AC99F5}"/>
              </a:ext>
            </a:extLst>
          </p:cNvPr>
          <p:cNvSpPr/>
          <p:nvPr/>
        </p:nvSpPr>
        <p:spPr>
          <a:xfrm>
            <a:off x="586153" y="949569"/>
            <a:ext cx="94253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img</a:t>
            </a:r>
            <a:r>
              <a:rPr lang="en-US" dirty="0"/>
              <a:t> = [[1, 7, 6, 11, 3], [1, 7, 6, 11, 3], [1, 7, 6, 11, 3], [1, 7, 6, 11, 3], [1, 7, 6, 11, 3]]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AB32745-63AB-48A7-B3DC-E4146E2FBFD5}"/>
              </a:ext>
            </a:extLst>
          </p:cNvPr>
          <p:cNvSpPr/>
          <p:nvPr/>
        </p:nvSpPr>
        <p:spPr>
          <a:xfrm>
            <a:off x="3335483" y="5884985"/>
            <a:ext cx="63722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img</a:t>
            </a:r>
            <a:r>
              <a:rPr lang="en-US" sz="2400" dirty="0"/>
              <a:t> = [line[:], line[:], line[:], line[:], line[:]]</a:t>
            </a:r>
            <a:endParaRPr lang="ru-RU" sz="2400" dirty="0"/>
          </a:p>
        </p:txBody>
      </p:sp>
      <p:pic>
        <p:nvPicPr>
          <p:cNvPr id="9" name="Рисунок 8" descr="https://proproprogs.ru/htm/python_base/files/python3-vlozhennye-spiski-mnogomernye-spiski.files/image001.jpg">
            <a:extLst>
              <a:ext uri="{FF2B5EF4-FFF2-40B4-BE49-F238E27FC236}">
                <a16:creationId xmlns:a16="http://schemas.microsoft.com/office/drawing/2014/main" id="{B94DADFF-ACE1-40D9-8D92-F927291CD5A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27" y="1628530"/>
            <a:ext cx="2504440" cy="261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01ADF0D-FA6C-4699-9E65-4E22537C7057}"/>
              </a:ext>
            </a:extLst>
          </p:cNvPr>
          <p:cNvSpPr/>
          <p:nvPr/>
        </p:nvSpPr>
        <p:spPr>
          <a:xfrm>
            <a:off x="385610" y="5044804"/>
            <a:ext cx="2347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line = [1, 7, 6, 11, 3]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298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5EB81A45-483A-497D-AF89-D8AF843DA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096" y="560017"/>
            <a:ext cx="8376247" cy="59192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9119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ython: коллекции, часть 1/4: классификация, общие подходы и методы,  конвертация / Хабр">
            <a:extLst>
              <a:ext uri="{FF2B5EF4-FFF2-40B4-BE49-F238E27FC236}">
                <a16:creationId xmlns:a16="http://schemas.microsoft.com/office/drawing/2014/main" id="{B0C61D14-0827-43C2-B2A0-A500D0EDC4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5" t="10422" r="1043" b="1814"/>
          <a:stretch/>
        </p:blipFill>
        <p:spPr bwMode="auto">
          <a:xfrm>
            <a:off x="516047" y="903083"/>
            <a:ext cx="8891227" cy="50518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075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">
            <a:extLst>
              <a:ext uri="{FF2B5EF4-FFF2-40B4-BE49-F238E27FC236}">
                <a16:creationId xmlns:a16="http://schemas.microsoft.com/office/drawing/2014/main" id="{7C8438B6-F0C9-43E6-8351-0F5C5FEF29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" t="10278" r="40295" b="365"/>
          <a:stretch/>
        </p:blipFill>
        <p:spPr bwMode="auto">
          <a:xfrm>
            <a:off x="516048" y="633741"/>
            <a:ext cx="4943192" cy="4436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0942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8"/>
          <p:cNvSpPr txBox="1">
            <a:spLocks noGrp="1"/>
          </p:cNvSpPr>
          <p:nvPr>
            <p:ph type="title"/>
          </p:nvPr>
        </p:nvSpPr>
        <p:spPr>
          <a:xfrm>
            <a:off x="763600" y="2224563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/>
              <a:t>Спасибо за внимание!</a:t>
            </a:r>
            <a:endParaRPr/>
          </a:p>
        </p:txBody>
      </p:sp>
      <p:sp>
        <p:nvSpPr>
          <p:cNvPr id="349" name="Google Shape;349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ython Data Structure List|Tuple|Dictionary|Set|by Prabhakar Pandey | Medium">
            <a:extLst>
              <a:ext uri="{FF2B5EF4-FFF2-40B4-BE49-F238E27FC236}">
                <a16:creationId xmlns:a16="http://schemas.microsoft.com/office/drawing/2014/main" id="{9DE94CD3-09C5-406C-9735-918D967B3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69" y="464344"/>
            <a:ext cx="3946971" cy="3440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icture background">
            <a:extLst>
              <a:ext uri="{FF2B5EF4-FFF2-40B4-BE49-F238E27FC236}">
                <a16:creationId xmlns:a16="http://schemas.microsoft.com/office/drawing/2014/main" id="{0351FBC0-A9B7-4E12-9B83-DE597A1272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3" t="17865" r="3467" b="17601"/>
          <a:stretch/>
        </p:blipFill>
        <p:spPr bwMode="auto">
          <a:xfrm>
            <a:off x="5513832" y="3429000"/>
            <a:ext cx="6345936" cy="3274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Что такое кортеж в Python?">
            <a:extLst>
              <a:ext uri="{FF2B5EF4-FFF2-40B4-BE49-F238E27FC236}">
                <a16:creationId xmlns:a16="http://schemas.microsoft.com/office/drawing/2014/main" id="{0841B287-6228-44CB-87A3-B1B9704E5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254" y="617220"/>
            <a:ext cx="6143358" cy="175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422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CAC887C-F0F9-481C-BD99-E0D38EF45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46" y="140600"/>
            <a:ext cx="9835661" cy="597954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ru-RU" dirty="0">
                <a:latin typeface="Yandex Sans Text Light" panose="02000000000000000000" pitchFamily="2" charset="-52"/>
              </a:rPr>
              <a:t>Список(</a:t>
            </a:r>
            <a:r>
              <a:rPr lang="ru-RU" dirty="0" err="1">
                <a:latin typeface="Yandex Sans Text Light" panose="02000000000000000000" pitchFamily="2" charset="-52"/>
              </a:rPr>
              <a:t>list</a:t>
            </a:r>
            <a:r>
              <a:rPr lang="ru-RU" dirty="0">
                <a:latin typeface="Yandex Sans Text Light" panose="02000000000000000000" pitchFamily="2" charset="-52"/>
              </a:rPr>
              <a:t>) как изменяемая последовательность</a:t>
            </a:r>
          </a:p>
        </p:txBody>
      </p:sp>
      <p:pic>
        <p:nvPicPr>
          <p:cNvPr id="4" name="Рисунок 3" descr="https://proproprogs.ru/htm/python_base/files/python3-spiski-operatory-i-funkcii-raboty-s-nimi.files/image001.jpg">
            <a:extLst>
              <a:ext uri="{FF2B5EF4-FFF2-40B4-BE49-F238E27FC236}">
                <a16:creationId xmlns:a16="http://schemas.microsoft.com/office/drawing/2014/main" id="{39DE5B1F-3549-4099-A3D2-4B3D36B52E4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71" y="1911927"/>
            <a:ext cx="8700655" cy="30341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6764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CAC887C-F0F9-481C-BD99-E0D38EF45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46" y="140600"/>
            <a:ext cx="9835661" cy="597954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ru-RU" dirty="0">
                <a:latin typeface="Yandex Sans Text Light" panose="02000000000000000000" pitchFamily="2" charset="-52"/>
              </a:rPr>
              <a:t>Методы списков</a:t>
            </a:r>
          </a:p>
        </p:txBody>
      </p:sp>
      <p:pic>
        <p:nvPicPr>
          <p:cNvPr id="5" name="Рисунок 4" descr="https://proproprogs.ru/htm/python_base/files/python3-osnovnye-metody-spiskov.files/image001.jpg">
            <a:extLst>
              <a:ext uri="{FF2B5EF4-FFF2-40B4-BE49-F238E27FC236}">
                <a16:creationId xmlns:a16="http://schemas.microsoft.com/office/drawing/2014/main" id="{876592C2-1E4B-42B4-B64B-5CE0AE53D78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672" y="2013173"/>
            <a:ext cx="5486169" cy="41772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7410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CAC887C-F0F9-481C-BD99-E0D38EF45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46" y="140600"/>
            <a:ext cx="9835661" cy="597954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ru-RU" dirty="0">
                <a:latin typeface="Yandex Sans Text Light" panose="02000000000000000000" pitchFamily="2" charset="-52"/>
              </a:rPr>
              <a:t>Кортеж(</a:t>
            </a:r>
            <a:r>
              <a:rPr lang="ru-RU" dirty="0" err="1">
                <a:latin typeface="Yandex Sans Text Light" panose="02000000000000000000" pitchFamily="2" charset="-52"/>
              </a:rPr>
              <a:t>tuple</a:t>
            </a:r>
            <a:r>
              <a:rPr lang="ru-RU" dirty="0">
                <a:latin typeface="Yandex Sans Text Light" panose="02000000000000000000" pitchFamily="2" charset="-52"/>
              </a:rPr>
              <a:t>) как тип данных. Методы кортежей</a:t>
            </a:r>
          </a:p>
        </p:txBody>
      </p:sp>
      <p:pic>
        <p:nvPicPr>
          <p:cNvPr id="5" name="Рисунок 4" descr="https://proproprogs.ru/htm/python_base/files/python3-kortezhi-tuple-i-ih-metody.files/image001.jpg">
            <a:extLst>
              <a:ext uri="{FF2B5EF4-FFF2-40B4-BE49-F238E27FC236}">
                <a16:creationId xmlns:a16="http://schemas.microsoft.com/office/drawing/2014/main" id="{02CEB28E-32E0-4F3D-B7B7-FC9B56039DA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45" y="1229628"/>
            <a:ext cx="5720200" cy="1857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 descr="https://proproprogs.ru/htm/python_base/files/python3-kortezhi-tuple-i-ih-metody.files/image002.jpg">
            <a:extLst>
              <a:ext uri="{FF2B5EF4-FFF2-40B4-BE49-F238E27FC236}">
                <a16:creationId xmlns:a16="http://schemas.microsoft.com/office/drawing/2014/main" id="{D75E4F92-6F18-454E-9AB9-C1C8CB3EDE6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044" y="3975266"/>
            <a:ext cx="8740239" cy="20781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1264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Овал 28">
            <a:extLst>
              <a:ext uri="{FF2B5EF4-FFF2-40B4-BE49-F238E27FC236}">
                <a16:creationId xmlns:a16="http://schemas.microsoft.com/office/drawing/2014/main" id="{6F63ED8F-FFDF-403C-A5E2-BD45D670D313}"/>
              </a:ext>
            </a:extLst>
          </p:cNvPr>
          <p:cNvSpPr/>
          <p:nvPr/>
        </p:nvSpPr>
        <p:spPr>
          <a:xfrm>
            <a:off x="3130659" y="1721874"/>
            <a:ext cx="395337" cy="35091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7" name="Овал 286">
            <a:extLst>
              <a:ext uri="{FF2B5EF4-FFF2-40B4-BE49-F238E27FC236}">
                <a16:creationId xmlns:a16="http://schemas.microsoft.com/office/drawing/2014/main" id="{94874B20-6AB0-47AF-8BB6-8ACB5679B1F3}"/>
              </a:ext>
            </a:extLst>
          </p:cNvPr>
          <p:cNvSpPr/>
          <p:nvPr/>
        </p:nvSpPr>
        <p:spPr>
          <a:xfrm>
            <a:off x="3723665" y="1708673"/>
            <a:ext cx="395337" cy="35091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8" name="Овал 287">
            <a:extLst>
              <a:ext uri="{FF2B5EF4-FFF2-40B4-BE49-F238E27FC236}">
                <a16:creationId xmlns:a16="http://schemas.microsoft.com/office/drawing/2014/main" id="{ACBE7949-7163-4063-9EFC-E6A3860E00D7}"/>
              </a:ext>
            </a:extLst>
          </p:cNvPr>
          <p:cNvSpPr/>
          <p:nvPr/>
        </p:nvSpPr>
        <p:spPr>
          <a:xfrm>
            <a:off x="5855528" y="1693642"/>
            <a:ext cx="395337" cy="35091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9" name="Овал 288">
            <a:extLst>
              <a:ext uri="{FF2B5EF4-FFF2-40B4-BE49-F238E27FC236}">
                <a16:creationId xmlns:a16="http://schemas.microsoft.com/office/drawing/2014/main" id="{E110DB4A-0473-4636-BCB5-CC560E7C7D4B}"/>
              </a:ext>
            </a:extLst>
          </p:cNvPr>
          <p:cNvSpPr/>
          <p:nvPr/>
        </p:nvSpPr>
        <p:spPr>
          <a:xfrm>
            <a:off x="4591928" y="1701303"/>
            <a:ext cx="395337" cy="35091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0" name="Овал 289">
            <a:extLst>
              <a:ext uri="{FF2B5EF4-FFF2-40B4-BE49-F238E27FC236}">
                <a16:creationId xmlns:a16="http://schemas.microsoft.com/office/drawing/2014/main" id="{7A0E4CE9-07FE-4987-A787-F8CB573E0BE3}"/>
              </a:ext>
            </a:extLst>
          </p:cNvPr>
          <p:cNvSpPr/>
          <p:nvPr/>
        </p:nvSpPr>
        <p:spPr>
          <a:xfrm>
            <a:off x="5237749" y="1666569"/>
            <a:ext cx="395337" cy="35091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211791C1-13DA-4F09-A27C-EB9BCFEC765A}"/>
              </a:ext>
            </a:extLst>
          </p:cNvPr>
          <p:cNvSpPr/>
          <p:nvPr/>
        </p:nvSpPr>
        <p:spPr>
          <a:xfrm>
            <a:off x="3162126" y="2365987"/>
            <a:ext cx="395337" cy="350916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5833AFFA-EC75-404B-8F64-C7D178DD9C26}"/>
              </a:ext>
            </a:extLst>
          </p:cNvPr>
          <p:cNvSpPr/>
          <p:nvPr/>
        </p:nvSpPr>
        <p:spPr>
          <a:xfrm>
            <a:off x="3804925" y="2365987"/>
            <a:ext cx="395337" cy="350916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E1FB07B0-9E38-40A0-A5F7-FFDD4009461D}"/>
              </a:ext>
            </a:extLst>
          </p:cNvPr>
          <p:cNvSpPr/>
          <p:nvPr/>
        </p:nvSpPr>
        <p:spPr>
          <a:xfrm>
            <a:off x="5831400" y="2362545"/>
            <a:ext cx="395337" cy="350916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25276148-593A-488A-81C3-01FD8158A4E3}"/>
              </a:ext>
            </a:extLst>
          </p:cNvPr>
          <p:cNvSpPr/>
          <p:nvPr/>
        </p:nvSpPr>
        <p:spPr>
          <a:xfrm>
            <a:off x="4551836" y="2362545"/>
            <a:ext cx="395337" cy="350916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D0BF9397-D39F-4925-A7D9-8589DEC644D2}"/>
              </a:ext>
            </a:extLst>
          </p:cNvPr>
          <p:cNvSpPr/>
          <p:nvPr/>
        </p:nvSpPr>
        <p:spPr>
          <a:xfrm>
            <a:off x="5194635" y="2362545"/>
            <a:ext cx="395337" cy="350916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C0074CC8-7592-414F-8FFD-797DA8C955BC}"/>
              </a:ext>
            </a:extLst>
          </p:cNvPr>
          <p:cNvSpPr/>
          <p:nvPr/>
        </p:nvSpPr>
        <p:spPr>
          <a:xfrm>
            <a:off x="6517928" y="2362545"/>
            <a:ext cx="395337" cy="350916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36495DBC-AACB-4B29-864F-A9B28DAE4DF9}"/>
              </a:ext>
            </a:extLst>
          </p:cNvPr>
          <p:cNvSpPr/>
          <p:nvPr/>
        </p:nvSpPr>
        <p:spPr>
          <a:xfrm>
            <a:off x="7160727" y="2362545"/>
            <a:ext cx="395337" cy="350916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AF085C7C-CCC4-4967-AFCF-48FE35E402F1}"/>
              </a:ext>
            </a:extLst>
          </p:cNvPr>
          <p:cNvSpPr/>
          <p:nvPr/>
        </p:nvSpPr>
        <p:spPr>
          <a:xfrm>
            <a:off x="3162126" y="1135261"/>
            <a:ext cx="395337" cy="3509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50D988F4-556F-4566-9090-40B3AE7430BE}"/>
              </a:ext>
            </a:extLst>
          </p:cNvPr>
          <p:cNvSpPr/>
          <p:nvPr/>
        </p:nvSpPr>
        <p:spPr>
          <a:xfrm>
            <a:off x="3804925" y="1135261"/>
            <a:ext cx="395337" cy="3509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1D8B12D6-E1B5-41B1-8AC6-C08D9AC07405}"/>
              </a:ext>
            </a:extLst>
          </p:cNvPr>
          <p:cNvSpPr/>
          <p:nvPr/>
        </p:nvSpPr>
        <p:spPr>
          <a:xfrm>
            <a:off x="5831400" y="1131819"/>
            <a:ext cx="395337" cy="3509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38628714-D79C-4244-86AF-352C592761B7}"/>
              </a:ext>
            </a:extLst>
          </p:cNvPr>
          <p:cNvSpPr/>
          <p:nvPr/>
        </p:nvSpPr>
        <p:spPr>
          <a:xfrm>
            <a:off x="4551836" y="1131819"/>
            <a:ext cx="395337" cy="3509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1297115B-4885-499A-BE60-2363FE858C8D}"/>
              </a:ext>
            </a:extLst>
          </p:cNvPr>
          <p:cNvSpPr/>
          <p:nvPr/>
        </p:nvSpPr>
        <p:spPr>
          <a:xfrm>
            <a:off x="5194635" y="1131819"/>
            <a:ext cx="395337" cy="3509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3C49D3BF-F2D1-4B50-AC6F-3F9995966D52}"/>
              </a:ext>
            </a:extLst>
          </p:cNvPr>
          <p:cNvSpPr/>
          <p:nvPr/>
        </p:nvSpPr>
        <p:spPr>
          <a:xfrm>
            <a:off x="7154693" y="1088585"/>
            <a:ext cx="395337" cy="3509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CCC1D071-F39C-4832-BF8E-213E1FBE25E5}"/>
              </a:ext>
            </a:extLst>
          </p:cNvPr>
          <p:cNvSpPr/>
          <p:nvPr/>
        </p:nvSpPr>
        <p:spPr>
          <a:xfrm>
            <a:off x="6517928" y="1088585"/>
            <a:ext cx="395337" cy="3509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8E675BF4-D172-48C3-85E0-E6B18A417BCD}"/>
              </a:ext>
            </a:extLst>
          </p:cNvPr>
          <p:cNvSpPr/>
          <p:nvPr/>
        </p:nvSpPr>
        <p:spPr>
          <a:xfrm>
            <a:off x="3149936" y="3499670"/>
            <a:ext cx="395337" cy="35091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CFF4472D-A0C9-4FAC-9EDF-6E6D2C402B3C}"/>
              </a:ext>
            </a:extLst>
          </p:cNvPr>
          <p:cNvSpPr/>
          <p:nvPr/>
        </p:nvSpPr>
        <p:spPr>
          <a:xfrm>
            <a:off x="3792735" y="3499670"/>
            <a:ext cx="395337" cy="35091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440580C7-54F9-4C1B-89E1-0A1DA16444D9}"/>
              </a:ext>
            </a:extLst>
          </p:cNvPr>
          <p:cNvSpPr/>
          <p:nvPr/>
        </p:nvSpPr>
        <p:spPr>
          <a:xfrm>
            <a:off x="4539646" y="3496228"/>
            <a:ext cx="395337" cy="35091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85428DF1-00E3-499C-824B-0F3C92D4A15D}"/>
              </a:ext>
            </a:extLst>
          </p:cNvPr>
          <p:cNvSpPr/>
          <p:nvPr/>
        </p:nvSpPr>
        <p:spPr>
          <a:xfrm>
            <a:off x="5182445" y="3496228"/>
            <a:ext cx="395337" cy="35091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33AC9B30-E446-4296-98BA-212E4CA63527}"/>
              </a:ext>
            </a:extLst>
          </p:cNvPr>
          <p:cNvSpPr/>
          <p:nvPr/>
        </p:nvSpPr>
        <p:spPr>
          <a:xfrm>
            <a:off x="3162126" y="5442802"/>
            <a:ext cx="395337" cy="350916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CD169E9E-7944-4E64-8EB2-9EE00A07376E}"/>
              </a:ext>
            </a:extLst>
          </p:cNvPr>
          <p:cNvSpPr/>
          <p:nvPr/>
        </p:nvSpPr>
        <p:spPr>
          <a:xfrm>
            <a:off x="3804925" y="5442802"/>
            <a:ext cx="395337" cy="350916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326A9347-9307-4C0F-B7FB-7B0E8C3EC4DC}"/>
              </a:ext>
            </a:extLst>
          </p:cNvPr>
          <p:cNvSpPr/>
          <p:nvPr/>
        </p:nvSpPr>
        <p:spPr>
          <a:xfrm>
            <a:off x="4551836" y="5439360"/>
            <a:ext cx="395337" cy="350916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Овал 85">
            <a:extLst>
              <a:ext uri="{FF2B5EF4-FFF2-40B4-BE49-F238E27FC236}">
                <a16:creationId xmlns:a16="http://schemas.microsoft.com/office/drawing/2014/main" id="{C7AFCA83-CCED-462A-8BD4-AFBF1EF4068F}"/>
              </a:ext>
            </a:extLst>
          </p:cNvPr>
          <p:cNvSpPr/>
          <p:nvPr/>
        </p:nvSpPr>
        <p:spPr>
          <a:xfrm>
            <a:off x="3162126" y="2969643"/>
            <a:ext cx="395337" cy="3509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Овал 86">
            <a:extLst>
              <a:ext uri="{FF2B5EF4-FFF2-40B4-BE49-F238E27FC236}">
                <a16:creationId xmlns:a16="http://schemas.microsoft.com/office/drawing/2014/main" id="{1846E1F8-A060-4533-ADBD-AEC21726E3E0}"/>
              </a:ext>
            </a:extLst>
          </p:cNvPr>
          <p:cNvSpPr/>
          <p:nvPr/>
        </p:nvSpPr>
        <p:spPr>
          <a:xfrm>
            <a:off x="3804925" y="2969643"/>
            <a:ext cx="395337" cy="3509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Овал 87">
            <a:extLst>
              <a:ext uri="{FF2B5EF4-FFF2-40B4-BE49-F238E27FC236}">
                <a16:creationId xmlns:a16="http://schemas.microsoft.com/office/drawing/2014/main" id="{DA76AD27-B59F-4454-93F1-5A0156FFC843}"/>
              </a:ext>
            </a:extLst>
          </p:cNvPr>
          <p:cNvSpPr/>
          <p:nvPr/>
        </p:nvSpPr>
        <p:spPr>
          <a:xfrm>
            <a:off x="4551836" y="2966201"/>
            <a:ext cx="395337" cy="3509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Овал 88">
            <a:extLst>
              <a:ext uri="{FF2B5EF4-FFF2-40B4-BE49-F238E27FC236}">
                <a16:creationId xmlns:a16="http://schemas.microsoft.com/office/drawing/2014/main" id="{A6B9D811-D11B-4BEE-A660-D2A4BFC8A26F}"/>
              </a:ext>
            </a:extLst>
          </p:cNvPr>
          <p:cNvSpPr/>
          <p:nvPr/>
        </p:nvSpPr>
        <p:spPr>
          <a:xfrm>
            <a:off x="5194635" y="2966201"/>
            <a:ext cx="395337" cy="3509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57026EC-1C7E-4CA4-B1FE-B70D85B1D521}"/>
              </a:ext>
            </a:extLst>
          </p:cNvPr>
          <p:cNvSpPr/>
          <p:nvPr/>
        </p:nvSpPr>
        <p:spPr>
          <a:xfrm>
            <a:off x="3162126" y="4205021"/>
            <a:ext cx="395337" cy="3509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B050"/>
              </a:solidFill>
              <a:highlight>
                <a:srgbClr val="FFFF00"/>
              </a:highlight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1313A55F-757F-4251-B931-9091FB4940FF}"/>
              </a:ext>
            </a:extLst>
          </p:cNvPr>
          <p:cNvSpPr/>
          <p:nvPr/>
        </p:nvSpPr>
        <p:spPr>
          <a:xfrm>
            <a:off x="3804925" y="4205021"/>
            <a:ext cx="395337" cy="3509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B050"/>
              </a:solidFill>
              <a:highlight>
                <a:srgbClr val="FFFF00"/>
              </a:highlight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F981F244-1A02-4C73-9126-9FD5E97BCC7E}"/>
              </a:ext>
            </a:extLst>
          </p:cNvPr>
          <p:cNvSpPr/>
          <p:nvPr/>
        </p:nvSpPr>
        <p:spPr>
          <a:xfrm>
            <a:off x="5831400" y="4201579"/>
            <a:ext cx="395337" cy="3509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B050"/>
              </a:solidFill>
              <a:highlight>
                <a:srgbClr val="FFFF00"/>
              </a:highlight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E24C6E39-8ABE-4219-A7F6-F87C8D619536}"/>
              </a:ext>
            </a:extLst>
          </p:cNvPr>
          <p:cNvSpPr/>
          <p:nvPr/>
        </p:nvSpPr>
        <p:spPr>
          <a:xfrm>
            <a:off x="4551836" y="4201579"/>
            <a:ext cx="395337" cy="3509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B050"/>
              </a:solidFill>
              <a:highlight>
                <a:srgbClr val="FFFF00"/>
              </a:highlight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BF24828C-AA61-4E95-A0A2-A0AB5E753EEE}"/>
              </a:ext>
            </a:extLst>
          </p:cNvPr>
          <p:cNvSpPr/>
          <p:nvPr/>
        </p:nvSpPr>
        <p:spPr>
          <a:xfrm>
            <a:off x="5194635" y="4201579"/>
            <a:ext cx="395337" cy="3509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B050"/>
              </a:solidFill>
              <a:highlight>
                <a:srgbClr val="FFFF00"/>
              </a:highlight>
            </a:endParaRP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275E0B52-10B3-468F-87F8-CD815D6628AE}"/>
              </a:ext>
            </a:extLst>
          </p:cNvPr>
          <p:cNvSpPr/>
          <p:nvPr/>
        </p:nvSpPr>
        <p:spPr>
          <a:xfrm>
            <a:off x="7127538" y="4823997"/>
            <a:ext cx="395337" cy="35091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64837FFC-1E38-42E0-831B-A1628E9DE51F}"/>
              </a:ext>
            </a:extLst>
          </p:cNvPr>
          <p:cNvSpPr/>
          <p:nvPr/>
        </p:nvSpPr>
        <p:spPr>
          <a:xfrm>
            <a:off x="3162126" y="4827439"/>
            <a:ext cx="395337" cy="35091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3F8A0537-97E4-4337-9DA5-389A631D8568}"/>
              </a:ext>
            </a:extLst>
          </p:cNvPr>
          <p:cNvSpPr/>
          <p:nvPr/>
        </p:nvSpPr>
        <p:spPr>
          <a:xfrm>
            <a:off x="3804925" y="4827439"/>
            <a:ext cx="395337" cy="35091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B5563ADD-BF21-46FA-8003-EAA50A24E4F1}"/>
              </a:ext>
            </a:extLst>
          </p:cNvPr>
          <p:cNvSpPr/>
          <p:nvPr/>
        </p:nvSpPr>
        <p:spPr>
          <a:xfrm>
            <a:off x="5831400" y="4823997"/>
            <a:ext cx="395337" cy="35091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D9B9F134-B769-49EA-9E05-2D4E3FA6A72D}"/>
              </a:ext>
            </a:extLst>
          </p:cNvPr>
          <p:cNvSpPr/>
          <p:nvPr/>
        </p:nvSpPr>
        <p:spPr>
          <a:xfrm>
            <a:off x="4551836" y="4823997"/>
            <a:ext cx="395337" cy="35091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DF6D86CA-775A-4097-A3A9-0C5680B94305}"/>
              </a:ext>
            </a:extLst>
          </p:cNvPr>
          <p:cNvSpPr/>
          <p:nvPr/>
        </p:nvSpPr>
        <p:spPr>
          <a:xfrm>
            <a:off x="5194635" y="4823997"/>
            <a:ext cx="395337" cy="35091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C83385EB-9CBD-4F07-8441-4E907DB2E500}"/>
              </a:ext>
            </a:extLst>
          </p:cNvPr>
          <p:cNvSpPr/>
          <p:nvPr/>
        </p:nvSpPr>
        <p:spPr>
          <a:xfrm>
            <a:off x="8654549" y="4198137"/>
            <a:ext cx="395337" cy="3509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00B050"/>
              </a:solidFill>
              <a:highlight>
                <a:srgbClr val="FFFF00"/>
              </a:highlight>
            </a:endParaRPr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0C245E1C-D4DA-44CA-9528-434E8B403BCC}"/>
              </a:ext>
            </a:extLst>
          </p:cNvPr>
          <p:cNvSpPr/>
          <p:nvPr/>
        </p:nvSpPr>
        <p:spPr>
          <a:xfrm>
            <a:off x="3162126" y="6058165"/>
            <a:ext cx="395337" cy="350916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C1CA095B-DD5F-4DC5-B1BD-36952362C537}"/>
              </a:ext>
            </a:extLst>
          </p:cNvPr>
          <p:cNvSpPr/>
          <p:nvPr/>
        </p:nvSpPr>
        <p:spPr>
          <a:xfrm>
            <a:off x="3804925" y="6058165"/>
            <a:ext cx="395337" cy="350916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id="{AB9C77AC-70A7-46DB-A826-69EC29D11BE9}"/>
              </a:ext>
            </a:extLst>
          </p:cNvPr>
          <p:cNvSpPr/>
          <p:nvPr/>
        </p:nvSpPr>
        <p:spPr>
          <a:xfrm>
            <a:off x="5831400" y="6054723"/>
            <a:ext cx="395337" cy="350916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6137A4A4-63B0-4199-B880-2769AC354E2C}"/>
              </a:ext>
            </a:extLst>
          </p:cNvPr>
          <p:cNvSpPr/>
          <p:nvPr/>
        </p:nvSpPr>
        <p:spPr>
          <a:xfrm>
            <a:off x="4551836" y="6054723"/>
            <a:ext cx="395337" cy="350916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51E2FB30-E6BF-4750-AC5B-65FD9B2AF6FB}"/>
              </a:ext>
            </a:extLst>
          </p:cNvPr>
          <p:cNvSpPr/>
          <p:nvPr/>
        </p:nvSpPr>
        <p:spPr>
          <a:xfrm>
            <a:off x="5194635" y="6054723"/>
            <a:ext cx="395337" cy="350916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80B5C7DF-9951-4864-A9A4-D87A1D6AFB14}"/>
              </a:ext>
            </a:extLst>
          </p:cNvPr>
          <p:cNvSpPr/>
          <p:nvPr/>
        </p:nvSpPr>
        <p:spPr>
          <a:xfrm>
            <a:off x="6517928" y="4201579"/>
            <a:ext cx="395337" cy="3509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B050"/>
              </a:solidFill>
              <a:highlight>
                <a:srgbClr val="FFFF00"/>
              </a:highlight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9D2B3D42-A8E1-402A-9B44-D6F6F7EDC5CB}"/>
              </a:ext>
            </a:extLst>
          </p:cNvPr>
          <p:cNvSpPr/>
          <p:nvPr/>
        </p:nvSpPr>
        <p:spPr>
          <a:xfrm>
            <a:off x="7160727" y="4201579"/>
            <a:ext cx="395337" cy="3509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B050"/>
              </a:solidFill>
              <a:highlight>
                <a:srgbClr val="FFFF00"/>
              </a:highlight>
            </a:endParaRPr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212CBFB4-CB26-442F-83F6-4E445B0080B9}"/>
              </a:ext>
            </a:extLst>
          </p:cNvPr>
          <p:cNvSpPr/>
          <p:nvPr/>
        </p:nvSpPr>
        <p:spPr>
          <a:xfrm>
            <a:off x="7907638" y="4198137"/>
            <a:ext cx="395337" cy="3509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B050"/>
              </a:solidFill>
              <a:highlight>
                <a:srgbClr val="FFFF00"/>
              </a:highlight>
            </a:endParaRPr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D76C9D18-DC20-467A-99DA-2BD99196CC21}"/>
              </a:ext>
            </a:extLst>
          </p:cNvPr>
          <p:cNvSpPr/>
          <p:nvPr/>
        </p:nvSpPr>
        <p:spPr>
          <a:xfrm>
            <a:off x="6468165" y="4842250"/>
            <a:ext cx="395337" cy="35091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CAC887C-F0F9-481C-BD99-E0D38EF45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46" y="140600"/>
            <a:ext cx="9835661" cy="597954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ru-RU" dirty="0">
                <a:latin typeface="Yandex Sans Text Light" panose="02000000000000000000" pitchFamily="2" charset="-52"/>
              </a:rPr>
              <a:t>5.2 Словарь(</a:t>
            </a:r>
            <a:r>
              <a:rPr lang="ru-RU" dirty="0" err="1">
                <a:latin typeface="Yandex Sans Text Light" panose="02000000000000000000" pitchFamily="2" charset="-52"/>
              </a:rPr>
              <a:t>dict</a:t>
            </a:r>
            <a:r>
              <a:rPr lang="ru-RU" dirty="0">
                <a:latin typeface="Yandex Sans Text Light" panose="02000000000000000000" pitchFamily="2" charset="-52"/>
              </a:rPr>
              <a:t>). Методы словарей</a:t>
            </a:r>
            <a:br>
              <a:rPr lang="ru-RU" dirty="0">
                <a:latin typeface="Yandex Sans Text Light" panose="02000000000000000000" pitchFamily="2" charset="-52"/>
              </a:rPr>
            </a:br>
            <a:endParaRPr lang="ru-RU" dirty="0">
              <a:latin typeface="Yandex Sans Text Light" panose="02000000000000000000" pitchFamily="2" charset="-52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4319B49-E814-4DF5-9742-48240182EFC6}"/>
              </a:ext>
            </a:extLst>
          </p:cNvPr>
          <p:cNvSpPr txBox="1"/>
          <p:nvPr/>
        </p:nvSpPr>
        <p:spPr>
          <a:xfrm>
            <a:off x="704886" y="952368"/>
            <a:ext cx="453970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</a:t>
            </a:r>
          </a:p>
          <a:p>
            <a:r>
              <a:rPr lang="en-US" sz="4000" dirty="0"/>
              <a:t>2</a:t>
            </a:r>
          </a:p>
          <a:p>
            <a:r>
              <a:rPr lang="en-US" sz="4000" dirty="0"/>
              <a:t>3</a:t>
            </a:r>
          </a:p>
          <a:p>
            <a:r>
              <a:rPr lang="en-US" sz="4000" dirty="0"/>
              <a:t>4</a:t>
            </a:r>
          </a:p>
          <a:p>
            <a:r>
              <a:rPr lang="en-US" sz="4000" dirty="0"/>
              <a:t>5</a:t>
            </a:r>
          </a:p>
          <a:p>
            <a:r>
              <a:rPr lang="en-US" sz="4000" dirty="0"/>
              <a:t>6</a:t>
            </a:r>
          </a:p>
          <a:p>
            <a:r>
              <a:rPr lang="en-US" sz="4000" dirty="0"/>
              <a:t>7</a:t>
            </a:r>
          </a:p>
          <a:p>
            <a:r>
              <a:rPr lang="en-US" sz="4000" dirty="0"/>
              <a:t>8</a:t>
            </a:r>
          </a:p>
          <a:p>
            <a:r>
              <a:rPr lang="en-US" sz="4000" dirty="0"/>
              <a:t>9</a:t>
            </a:r>
          </a:p>
          <a:p>
            <a:endParaRPr lang="ru-RU" sz="2000" dirty="0"/>
          </a:p>
        </p:txBody>
      </p:sp>
      <p:sp>
        <p:nvSpPr>
          <p:cNvPr id="61" name="Прямоугольник 60">
            <a:extLst>
              <a:ext uri="{FF2B5EF4-FFF2-40B4-BE49-F238E27FC236}">
                <a16:creationId xmlns:a16="http://schemas.microsoft.com/office/drawing/2014/main" id="{6906ABE7-8FC4-4675-BBEE-E748E3BBB8D6}"/>
              </a:ext>
            </a:extLst>
          </p:cNvPr>
          <p:cNvSpPr/>
          <p:nvPr/>
        </p:nvSpPr>
        <p:spPr>
          <a:xfrm>
            <a:off x="3042558" y="865921"/>
            <a:ext cx="7402443" cy="563231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0DF3606-3F5C-4D4E-9D50-C5C0B9FA4AE0}"/>
              </a:ext>
            </a:extLst>
          </p:cNvPr>
          <p:cNvSpPr txBox="1"/>
          <p:nvPr/>
        </p:nvSpPr>
        <p:spPr>
          <a:xfrm>
            <a:off x="679268" y="813628"/>
            <a:ext cx="2183611" cy="56323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4000" dirty="0"/>
              <a:t>красный</a:t>
            </a:r>
            <a:endParaRPr lang="en-US" sz="4000" dirty="0"/>
          </a:p>
          <a:p>
            <a:r>
              <a:rPr lang="ru-RU" sz="4000" dirty="0"/>
              <a:t>желтый</a:t>
            </a:r>
            <a:endParaRPr lang="en-US" sz="4000" dirty="0"/>
          </a:p>
          <a:p>
            <a:r>
              <a:rPr lang="ru-RU" sz="4000" dirty="0"/>
              <a:t>синий</a:t>
            </a:r>
            <a:endParaRPr lang="en-US" sz="4000" dirty="0"/>
          </a:p>
          <a:p>
            <a:r>
              <a:rPr lang="ru-RU" sz="4000" dirty="0" err="1"/>
              <a:t>фиолет</a:t>
            </a:r>
            <a:endParaRPr lang="ru-RU" sz="4000" dirty="0"/>
          </a:p>
          <a:p>
            <a:r>
              <a:rPr lang="ru-RU" sz="4000" dirty="0"/>
              <a:t>черный</a:t>
            </a:r>
          </a:p>
          <a:p>
            <a:r>
              <a:rPr lang="ru-RU" sz="4000" dirty="0"/>
              <a:t>зеленый</a:t>
            </a:r>
            <a:endParaRPr lang="en-US" sz="4000" dirty="0"/>
          </a:p>
          <a:p>
            <a:r>
              <a:rPr lang="ru-RU" sz="4000" dirty="0" err="1"/>
              <a:t>оранж</a:t>
            </a:r>
            <a:endParaRPr lang="en-US" sz="4000" dirty="0"/>
          </a:p>
          <a:p>
            <a:r>
              <a:rPr lang="ru-RU" sz="4000" dirty="0"/>
              <a:t>серый</a:t>
            </a:r>
            <a:endParaRPr lang="en-US" sz="4000" dirty="0"/>
          </a:p>
          <a:p>
            <a:r>
              <a:rPr lang="ru-RU" sz="4000" dirty="0"/>
              <a:t>голубой</a:t>
            </a:r>
            <a:endParaRPr lang="ru-RU" sz="2000" dirty="0"/>
          </a:p>
        </p:txBody>
      </p:sp>
      <p:sp>
        <p:nvSpPr>
          <p:cNvPr id="236" name="Овал 235">
            <a:extLst>
              <a:ext uri="{FF2B5EF4-FFF2-40B4-BE49-F238E27FC236}">
                <a16:creationId xmlns:a16="http://schemas.microsoft.com/office/drawing/2014/main" id="{F66738F7-ADAB-4814-9EDB-8EE09B9A176E}"/>
              </a:ext>
            </a:extLst>
          </p:cNvPr>
          <p:cNvSpPr/>
          <p:nvPr/>
        </p:nvSpPr>
        <p:spPr>
          <a:xfrm>
            <a:off x="3328327" y="4051306"/>
            <a:ext cx="395337" cy="3509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B050"/>
              </a:solidFill>
              <a:highlight>
                <a:srgbClr val="FFFF00"/>
              </a:highlight>
            </a:endParaRPr>
          </a:p>
        </p:txBody>
      </p:sp>
      <p:sp>
        <p:nvSpPr>
          <p:cNvPr id="237" name="Овал 236">
            <a:extLst>
              <a:ext uri="{FF2B5EF4-FFF2-40B4-BE49-F238E27FC236}">
                <a16:creationId xmlns:a16="http://schemas.microsoft.com/office/drawing/2014/main" id="{E2DB0516-C496-480C-8679-FC93F9A0C5EE}"/>
              </a:ext>
            </a:extLst>
          </p:cNvPr>
          <p:cNvSpPr/>
          <p:nvPr/>
        </p:nvSpPr>
        <p:spPr>
          <a:xfrm>
            <a:off x="3971126" y="4051306"/>
            <a:ext cx="395337" cy="3509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B050"/>
              </a:solidFill>
              <a:highlight>
                <a:srgbClr val="FFFF00"/>
              </a:highlight>
            </a:endParaRPr>
          </a:p>
        </p:txBody>
      </p:sp>
      <p:sp>
        <p:nvSpPr>
          <p:cNvPr id="238" name="Овал 237">
            <a:extLst>
              <a:ext uri="{FF2B5EF4-FFF2-40B4-BE49-F238E27FC236}">
                <a16:creationId xmlns:a16="http://schemas.microsoft.com/office/drawing/2014/main" id="{9E1F2DA6-C720-456D-A767-DD8F1FD406EE}"/>
              </a:ext>
            </a:extLst>
          </p:cNvPr>
          <p:cNvSpPr/>
          <p:nvPr/>
        </p:nvSpPr>
        <p:spPr>
          <a:xfrm>
            <a:off x="5997601" y="4047864"/>
            <a:ext cx="395337" cy="3509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B050"/>
              </a:solidFill>
              <a:highlight>
                <a:srgbClr val="FFFF00"/>
              </a:highlight>
            </a:endParaRPr>
          </a:p>
        </p:txBody>
      </p:sp>
      <p:sp>
        <p:nvSpPr>
          <p:cNvPr id="239" name="Овал 238">
            <a:extLst>
              <a:ext uri="{FF2B5EF4-FFF2-40B4-BE49-F238E27FC236}">
                <a16:creationId xmlns:a16="http://schemas.microsoft.com/office/drawing/2014/main" id="{6A146B8B-BD5D-43A0-8DA8-C6314A2126DA}"/>
              </a:ext>
            </a:extLst>
          </p:cNvPr>
          <p:cNvSpPr/>
          <p:nvPr/>
        </p:nvSpPr>
        <p:spPr>
          <a:xfrm>
            <a:off x="4718037" y="4047864"/>
            <a:ext cx="395337" cy="3509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B050"/>
              </a:solidFill>
              <a:highlight>
                <a:srgbClr val="FFFF00"/>
              </a:highlight>
            </a:endParaRPr>
          </a:p>
        </p:txBody>
      </p:sp>
      <p:sp>
        <p:nvSpPr>
          <p:cNvPr id="240" name="Овал 239">
            <a:extLst>
              <a:ext uri="{FF2B5EF4-FFF2-40B4-BE49-F238E27FC236}">
                <a16:creationId xmlns:a16="http://schemas.microsoft.com/office/drawing/2014/main" id="{4A8DB875-9CCB-4FC9-A2A5-C25BDC4149F9}"/>
              </a:ext>
            </a:extLst>
          </p:cNvPr>
          <p:cNvSpPr/>
          <p:nvPr/>
        </p:nvSpPr>
        <p:spPr>
          <a:xfrm>
            <a:off x="5360836" y="4047864"/>
            <a:ext cx="395337" cy="3509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B050"/>
              </a:solidFill>
              <a:highlight>
                <a:srgbClr val="FFFF00"/>
              </a:highlight>
            </a:endParaRPr>
          </a:p>
        </p:txBody>
      </p:sp>
      <p:sp>
        <p:nvSpPr>
          <p:cNvPr id="253" name="Овал 252">
            <a:extLst>
              <a:ext uri="{FF2B5EF4-FFF2-40B4-BE49-F238E27FC236}">
                <a16:creationId xmlns:a16="http://schemas.microsoft.com/office/drawing/2014/main" id="{E9C13051-96F3-4059-8615-D74F0C8FA826}"/>
              </a:ext>
            </a:extLst>
          </p:cNvPr>
          <p:cNvSpPr/>
          <p:nvPr/>
        </p:nvSpPr>
        <p:spPr>
          <a:xfrm>
            <a:off x="7184172" y="1562597"/>
            <a:ext cx="395337" cy="35091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1" name="Овал 260">
            <a:extLst>
              <a:ext uri="{FF2B5EF4-FFF2-40B4-BE49-F238E27FC236}">
                <a16:creationId xmlns:a16="http://schemas.microsoft.com/office/drawing/2014/main" id="{8938AF66-45BD-4532-9327-368049D8A3E9}"/>
              </a:ext>
            </a:extLst>
          </p:cNvPr>
          <p:cNvSpPr/>
          <p:nvPr/>
        </p:nvSpPr>
        <p:spPr>
          <a:xfrm>
            <a:off x="3218760" y="1566039"/>
            <a:ext cx="395337" cy="35091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2" name="Овал 261">
            <a:extLst>
              <a:ext uri="{FF2B5EF4-FFF2-40B4-BE49-F238E27FC236}">
                <a16:creationId xmlns:a16="http://schemas.microsoft.com/office/drawing/2014/main" id="{0A9254BF-5A23-4BBD-AA2F-B95B102641D2}"/>
              </a:ext>
            </a:extLst>
          </p:cNvPr>
          <p:cNvSpPr/>
          <p:nvPr/>
        </p:nvSpPr>
        <p:spPr>
          <a:xfrm>
            <a:off x="3861559" y="1566039"/>
            <a:ext cx="395337" cy="35091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3" name="Овал 262">
            <a:extLst>
              <a:ext uri="{FF2B5EF4-FFF2-40B4-BE49-F238E27FC236}">
                <a16:creationId xmlns:a16="http://schemas.microsoft.com/office/drawing/2014/main" id="{80160756-EF7B-4A4A-8E9A-C9AED0A61FBF}"/>
              </a:ext>
            </a:extLst>
          </p:cNvPr>
          <p:cNvSpPr/>
          <p:nvPr/>
        </p:nvSpPr>
        <p:spPr>
          <a:xfrm>
            <a:off x="5888034" y="1562597"/>
            <a:ext cx="395337" cy="35091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4" name="Овал 263">
            <a:extLst>
              <a:ext uri="{FF2B5EF4-FFF2-40B4-BE49-F238E27FC236}">
                <a16:creationId xmlns:a16="http://schemas.microsoft.com/office/drawing/2014/main" id="{0B14723B-F9C6-4EF7-8DE4-374FD178A28E}"/>
              </a:ext>
            </a:extLst>
          </p:cNvPr>
          <p:cNvSpPr/>
          <p:nvPr/>
        </p:nvSpPr>
        <p:spPr>
          <a:xfrm>
            <a:off x="4608470" y="1562597"/>
            <a:ext cx="395337" cy="35091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5" name="Овал 264">
            <a:extLst>
              <a:ext uri="{FF2B5EF4-FFF2-40B4-BE49-F238E27FC236}">
                <a16:creationId xmlns:a16="http://schemas.microsoft.com/office/drawing/2014/main" id="{8803CA7E-4A97-4CE7-BBC2-47BCD13A155C}"/>
              </a:ext>
            </a:extLst>
          </p:cNvPr>
          <p:cNvSpPr/>
          <p:nvPr/>
        </p:nvSpPr>
        <p:spPr>
          <a:xfrm>
            <a:off x="5251269" y="1562597"/>
            <a:ext cx="395337" cy="35091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0" name="Овал 269">
            <a:extLst>
              <a:ext uri="{FF2B5EF4-FFF2-40B4-BE49-F238E27FC236}">
                <a16:creationId xmlns:a16="http://schemas.microsoft.com/office/drawing/2014/main" id="{A7A71893-50EA-4805-AAF2-C5D5609D2482}"/>
              </a:ext>
            </a:extLst>
          </p:cNvPr>
          <p:cNvSpPr/>
          <p:nvPr/>
        </p:nvSpPr>
        <p:spPr>
          <a:xfrm>
            <a:off x="8820750" y="4044422"/>
            <a:ext cx="395337" cy="3509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00B050"/>
              </a:solidFill>
              <a:highlight>
                <a:srgbClr val="FFFF00"/>
              </a:highlight>
            </a:endParaRPr>
          </a:p>
        </p:txBody>
      </p:sp>
      <p:sp>
        <p:nvSpPr>
          <p:cNvPr id="271" name="Овал 270">
            <a:extLst>
              <a:ext uri="{FF2B5EF4-FFF2-40B4-BE49-F238E27FC236}">
                <a16:creationId xmlns:a16="http://schemas.microsoft.com/office/drawing/2014/main" id="{F5AF118B-477E-4824-A247-4C1D0D8B8D1A}"/>
              </a:ext>
            </a:extLst>
          </p:cNvPr>
          <p:cNvSpPr/>
          <p:nvPr/>
        </p:nvSpPr>
        <p:spPr>
          <a:xfrm>
            <a:off x="3359794" y="5819588"/>
            <a:ext cx="395337" cy="350916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2" name="Овал 271">
            <a:extLst>
              <a:ext uri="{FF2B5EF4-FFF2-40B4-BE49-F238E27FC236}">
                <a16:creationId xmlns:a16="http://schemas.microsoft.com/office/drawing/2014/main" id="{B781071F-322E-4D51-9864-D267AA9C9C48}"/>
              </a:ext>
            </a:extLst>
          </p:cNvPr>
          <p:cNvSpPr/>
          <p:nvPr/>
        </p:nvSpPr>
        <p:spPr>
          <a:xfrm>
            <a:off x="4002593" y="5819588"/>
            <a:ext cx="395337" cy="350916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3" name="Овал 272">
            <a:extLst>
              <a:ext uri="{FF2B5EF4-FFF2-40B4-BE49-F238E27FC236}">
                <a16:creationId xmlns:a16="http://schemas.microsoft.com/office/drawing/2014/main" id="{CA5F4111-7FCE-4E7F-A002-04206F923CED}"/>
              </a:ext>
            </a:extLst>
          </p:cNvPr>
          <p:cNvSpPr/>
          <p:nvPr/>
        </p:nvSpPr>
        <p:spPr>
          <a:xfrm>
            <a:off x="6029068" y="5816146"/>
            <a:ext cx="395337" cy="350916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4" name="Овал 273">
            <a:extLst>
              <a:ext uri="{FF2B5EF4-FFF2-40B4-BE49-F238E27FC236}">
                <a16:creationId xmlns:a16="http://schemas.microsoft.com/office/drawing/2014/main" id="{2CBB6B77-D7FF-4640-A325-7D206F9E9F46}"/>
              </a:ext>
            </a:extLst>
          </p:cNvPr>
          <p:cNvSpPr/>
          <p:nvPr/>
        </p:nvSpPr>
        <p:spPr>
          <a:xfrm>
            <a:off x="4749504" y="5816146"/>
            <a:ext cx="395337" cy="350916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5" name="Овал 274">
            <a:extLst>
              <a:ext uri="{FF2B5EF4-FFF2-40B4-BE49-F238E27FC236}">
                <a16:creationId xmlns:a16="http://schemas.microsoft.com/office/drawing/2014/main" id="{3ACF8DBD-4CEE-44B0-BE90-73C2497CEB19}"/>
              </a:ext>
            </a:extLst>
          </p:cNvPr>
          <p:cNvSpPr/>
          <p:nvPr/>
        </p:nvSpPr>
        <p:spPr>
          <a:xfrm>
            <a:off x="5392303" y="5816146"/>
            <a:ext cx="395337" cy="350916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6" name="Овал 275">
            <a:extLst>
              <a:ext uri="{FF2B5EF4-FFF2-40B4-BE49-F238E27FC236}">
                <a16:creationId xmlns:a16="http://schemas.microsoft.com/office/drawing/2014/main" id="{C234D104-B1FB-4A64-8C92-255B59AE067F}"/>
              </a:ext>
            </a:extLst>
          </p:cNvPr>
          <p:cNvSpPr/>
          <p:nvPr/>
        </p:nvSpPr>
        <p:spPr>
          <a:xfrm>
            <a:off x="6684129" y="4047864"/>
            <a:ext cx="395337" cy="3509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B050"/>
              </a:solidFill>
              <a:highlight>
                <a:srgbClr val="FFFF00"/>
              </a:highlight>
            </a:endParaRPr>
          </a:p>
        </p:txBody>
      </p:sp>
      <p:sp>
        <p:nvSpPr>
          <p:cNvPr id="277" name="Овал 276">
            <a:extLst>
              <a:ext uri="{FF2B5EF4-FFF2-40B4-BE49-F238E27FC236}">
                <a16:creationId xmlns:a16="http://schemas.microsoft.com/office/drawing/2014/main" id="{D2F164C4-D6AE-4BF4-AB73-108DB9540141}"/>
              </a:ext>
            </a:extLst>
          </p:cNvPr>
          <p:cNvSpPr/>
          <p:nvPr/>
        </p:nvSpPr>
        <p:spPr>
          <a:xfrm>
            <a:off x="7326928" y="4047864"/>
            <a:ext cx="395337" cy="3509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B050"/>
              </a:solidFill>
              <a:highlight>
                <a:srgbClr val="FFFF00"/>
              </a:highlight>
            </a:endParaRPr>
          </a:p>
        </p:txBody>
      </p:sp>
      <p:sp>
        <p:nvSpPr>
          <p:cNvPr id="279" name="Овал 278">
            <a:extLst>
              <a:ext uri="{FF2B5EF4-FFF2-40B4-BE49-F238E27FC236}">
                <a16:creationId xmlns:a16="http://schemas.microsoft.com/office/drawing/2014/main" id="{17C2068E-4CE8-4F02-BD88-BC4129DE3B8A}"/>
              </a:ext>
            </a:extLst>
          </p:cNvPr>
          <p:cNvSpPr/>
          <p:nvPr/>
        </p:nvSpPr>
        <p:spPr>
          <a:xfrm>
            <a:off x="8073839" y="4044422"/>
            <a:ext cx="395337" cy="3509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B050"/>
              </a:solidFill>
              <a:highlight>
                <a:srgbClr val="FFFF00"/>
              </a:highlight>
            </a:endParaRPr>
          </a:p>
        </p:txBody>
      </p:sp>
      <p:sp>
        <p:nvSpPr>
          <p:cNvPr id="286" name="Овал 285">
            <a:extLst>
              <a:ext uri="{FF2B5EF4-FFF2-40B4-BE49-F238E27FC236}">
                <a16:creationId xmlns:a16="http://schemas.microsoft.com/office/drawing/2014/main" id="{7B2343DD-1D56-4B49-9120-378EDAA0111C}"/>
              </a:ext>
            </a:extLst>
          </p:cNvPr>
          <p:cNvSpPr/>
          <p:nvPr/>
        </p:nvSpPr>
        <p:spPr>
          <a:xfrm>
            <a:off x="6524799" y="1580850"/>
            <a:ext cx="395337" cy="35091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7646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236" grpId="0" animBg="1"/>
      <p:bldP spid="237" grpId="0" animBg="1"/>
      <p:bldP spid="238" grpId="0" animBg="1"/>
      <p:bldP spid="239" grpId="0" animBg="1"/>
      <p:bldP spid="240" grpId="0" animBg="1"/>
      <p:bldP spid="253" grpId="0" animBg="1"/>
      <p:bldP spid="261" grpId="0" animBg="1"/>
      <p:bldP spid="262" grpId="0" animBg="1"/>
      <p:bldP spid="263" grpId="0" animBg="1"/>
      <p:bldP spid="264" grpId="0" animBg="1"/>
      <p:bldP spid="265" grpId="0" animBg="1"/>
      <p:bldP spid="270" grpId="0" animBg="1"/>
      <p:bldP spid="271" grpId="0" animBg="1"/>
      <p:bldP spid="272" grpId="0" animBg="1"/>
      <p:bldP spid="273" grpId="0" animBg="1"/>
      <p:bldP spid="274" grpId="0" animBg="1"/>
      <p:bldP spid="275" grpId="0" animBg="1"/>
      <p:bldP spid="276" grpId="0" animBg="1"/>
      <p:bldP spid="277" grpId="0" animBg="1"/>
      <p:bldP spid="279" grpId="0" animBg="1"/>
      <p:bldP spid="28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CAC887C-F0F9-481C-BD99-E0D38EF45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46" y="140600"/>
            <a:ext cx="9835661" cy="597954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ru-RU" dirty="0">
                <a:latin typeface="Yandex Sans Text Light" panose="02000000000000000000" pitchFamily="2" charset="-52"/>
              </a:rPr>
              <a:t>5.2 Словарь(</a:t>
            </a:r>
            <a:r>
              <a:rPr lang="ru-RU" dirty="0" err="1">
                <a:latin typeface="Yandex Sans Text Light" panose="02000000000000000000" pitchFamily="2" charset="-52"/>
              </a:rPr>
              <a:t>dict</a:t>
            </a:r>
            <a:r>
              <a:rPr lang="ru-RU" dirty="0">
                <a:latin typeface="Yandex Sans Text Light" panose="02000000000000000000" pitchFamily="2" charset="-52"/>
              </a:rPr>
              <a:t>). Методы словарей</a:t>
            </a:r>
            <a:br>
              <a:rPr lang="ru-RU" dirty="0">
                <a:latin typeface="Yandex Sans Text Light" panose="02000000000000000000" pitchFamily="2" charset="-52"/>
              </a:rPr>
            </a:br>
            <a:endParaRPr lang="ru-RU" dirty="0">
              <a:latin typeface="Yandex Sans Text Light" panose="02000000000000000000" pitchFamily="2" charset="-52"/>
            </a:endParaRPr>
          </a:p>
        </p:txBody>
      </p:sp>
      <p:pic>
        <p:nvPicPr>
          <p:cNvPr id="4" name="Рисунок 3" descr="https://proproprogs.ru/htm/python_base/files/python3-vvedenie-v-slovari-dict-bazovye-operacii-nad-slovaryami.files/image001.jpg">
            <a:extLst>
              <a:ext uri="{FF2B5EF4-FFF2-40B4-BE49-F238E27FC236}">
                <a16:creationId xmlns:a16="http://schemas.microsoft.com/office/drawing/2014/main" id="{E334B3F2-893C-4494-8D68-A33DC39CEB2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659" y="1768737"/>
            <a:ext cx="8803848" cy="30992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7443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">
            <a:extLst>
              <a:ext uri="{FF2B5EF4-FFF2-40B4-BE49-F238E27FC236}">
                <a16:creationId xmlns:a16="http://schemas.microsoft.com/office/drawing/2014/main" id="{847D4EF9-E627-4818-95D2-7134FA4C2C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32"/>
          <a:stretch/>
        </p:blipFill>
        <p:spPr bwMode="auto">
          <a:xfrm>
            <a:off x="315949" y="1420969"/>
            <a:ext cx="9740526" cy="46901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2">
            <a:extLst>
              <a:ext uri="{FF2B5EF4-FFF2-40B4-BE49-F238E27FC236}">
                <a16:creationId xmlns:a16="http://schemas.microsoft.com/office/drawing/2014/main" id="{49AAC0C3-F70B-4B55-BFFD-02DD691C6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46" y="140600"/>
            <a:ext cx="9835661" cy="597954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ru-RU" dirty="0">
                <a:latin typeface="Yandex Sans Text Light" panose="02000000000000000000" pitchFamily="2" charset="-52"/>
              </a:rPr>
              <a:t>Множества</a:t>
            </a:r>
            <a:br>
              <a:rPr lang="ru-RU" dirty="0">
                <a:latin typeface="Yandex Sans Text Light" panose="02000000000000000000" pitchFamily="2" charset="-52"/>
              </a:rPr>
            </a:br>
            <a:endParaRPr lang="ru-RU" dirty="0">
              <a:latin typeface="Yandex Sans Text Light" panose="020000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744599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CAC887C-F0F9-481C-BD99-E0D38EF45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46" y="140600"/>
            <a:ext cx="9835661" cy="597954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ru-RU" dirty="0">
                <a:latin typeface="Yandex Sans Text Light" panose="02000000000000000000" pitchFamily="2" charset="-52"/>
              </a:rPr>
              <a:t>Множества</a:t>
            </a:r>
            <a:br>
              <a:rPr lang="ru-RU" dirty="0">
                <a:latin typeface="Yandex Sans Text Light" panose="02000000000000000000" pitchFamily="2" charset="-52"/>
              </a:rPr>
            </a:br>
            <a:endParaRPr lang="ru-RU" dirty="0">
              <a:latin typeface="Yandex Sans Text Light" panose="02000000000000000000" pitchFamily="2" charset="-52"/>
            </a:endParaRPr>
          </a:p>
        </p:txBody>
      </p:sp>
      <p:pic>
        <p:nvPicPr>
          <p:cNvPr id="1026" name="Picture 2" descr="alt text">
            <a:extLst>
              <a:ext uri="{FF2B5EF4-FFF2-40B4-BE49-F238E27FC236}">
                <a16:creationId xmlns:a16="http://schemas.microsoft.com/office/drawing/2014/main" id="{30650689-6983-4C75-A9E2-52B4D3BD7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46" y="843697"/>
            <a:ext cx="2589161" cy="2822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lt text">
            <a:extLst>
              <a:ext uri="{FF2B5EF4-FFF2-40B4-BE49-F238E27FC236}">
                <a16:creationId xmlns:a16="http://schemas.microsoft.com/office/drawing/2014/main" id="{A18A6493-E3D2-4544-BFD3-56C5D4EE2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921" y="843697"/>
            <a:ext cx="2673685" cy="2816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lt text">
            <a:extLst>
              <a:ext uri="{FF2B5EF4-FFF2-40B4-BE49-F238E27FC236}">
                <a16:creationId xmlns:a16="http://schemas.microsoft.com/office/drawing/2014/main" id="{7BED2FD8-59B3-4BF7-8328-8A83E1016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395" y="739109"/>
            <a:ext cx="3986436" cy="3075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lt text">
            <a:extLst>
              <a:ext uri="{FF2B5EF4-FFF2-40B4-BE49-F238E27FC236}">
                <a16:creationId xmlns:a16="http://schemas.microsoft.com/office/drawing/2014/main" id="{CC59A6D0-EE59-46BA-BAF6-3FDBF13C4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049" y="3814191"/>
            <a:ext cx="2545196" cy="2892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lt text">
            <a:extLst>
              <a:ext uri="{FF2B5EF4-FFF2-40B4-BE49-F238E27FC236}">
                <a16:creationId xmlns:a16="http://schemas.microsoft.com/office/drawing/2014/main" id="{756B28A7-EA40-4A8E-B13A-D3FCC13D0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843" y="4078983"/>
            <a:ext cx="4153842" cy="2595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610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 Design">
  <a:themeElements>
    <a:clrScheme name="Sho-Template06">
      <a:dk1>
        <a:srgbClr val="000000"/>
      </a:dk1>
      <a:lt1>
        <a:srgbClr val="FFFFFF"/>
      </a:lt1>
      <a:dk2>
        <a:srgbClr val="3D4149"/>
      </a:dk2>
      <a:lt2>
        <a:srgbClr val="E7E6E6"/>
      </a:lt2>
      <a:accent1>
        <a:srgbClr val="403551"/>
      </a:accent1>
      <a:accent2>
        <a:srgbClr val="D0343C"/>
      </a:accent2>
      <a:accent3>
        <a:srgbClr val="F9BE75"/>
      </a:accent3>
      <a:accent4>
        <a:srgbClr val="8DB1C4"/>
      </a:accent4>
      <a:accent5>
        <a:srgbClr val="615474"/>
      </a:accent5>
      <a:accent6>
        <a:srgbClr val="E4625C"/>
      </a:accent6>
      <a:hlink>
        <a:srgbClr val="E4625C"/>
      </a:hlink>
      <a:folHlink>
        <a:srgbClr val="D0343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1240</TotalTime>
  <Words>209</Words>
  <Application>Microsoft Office PowerPoint</Application>
  <PresentationFormat>Широкоэкранный</PresentationFormat>
  <Paragraphs>43</Paragraphs>
  <Slides>17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Yandex Sans Text Light</vt:lpstr>
      <vt:lpstr>Gill Sans</vt:lpstr>
      <vt:lpstr>Calibri</vt:lpstr>
      <vt:lpstr>Arial</vt:lpstr>
      <vt:lpstr>Custom Design</vt:lpstr>
      <vt:lpstr> Модуль 3. Тема 1  Структуры данных</vt:lpstr>
      <vt:lpstr>Презентация PowerPoint</vt:lpstr>
      <vt:lpstr>Список(list) как изменяемая последовательность</vt:lpstr>
      <vt:lpstr>Методы списков</vt:lpstr>
      <vt:lpstr>Кортеж(tuple) как тип данных. Методы кортежей</vt:lpstr>
      <vt:lpstr>5.2 Словарь(dict). Методы словарей </vt:lpstr>
      <vt:lpstr>5.2 Словарь(dict). Методы словарей </vt:lpstr>
      <vt:lpstr>Множества </vt:lpstr>
      <vt:lpstr>Множества </vt:lpstr>
      <vt:lpstr>Презентация PowerPoint</vt:lpstr>
      <vt:lpstr>Презентация PowerPoint</vt:lpstr>
      <vt:lpstr>Презентация PowerPoint</vt:lpstr>
      <vt:lpstr>Вложенные списки 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Индексы, срезы Вложенные циклы</dc:title>
  <cp:lastModifiedBy>user</cp:lastModifiedBy>
  <cp:revision>6</cp:revision>
  <dcterms:modified xsi:type="dcterms:W3CDTF">2025-07-29T07:11:50Z</dcterms:modified>
</cp:coreProperties>
</file>