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69" r:id="rId4"/>
    <p:sldId id="271" r:id="rId5"/>
    <p:sldId id="272" r:id="rId6"/>
    <p:sldId id="266" r:id="rId7"/>
    <p:sldId id="273" r:id="rId8"/>
    <p:sldId id="274" r:id="rId9"/>
    <p:sldId id="267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3d54f739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3d54f739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a3d54f7398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1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2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10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41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57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 dirty="0" err="1"/>
              <a:t>Работа</a:t>
            </a:r>
            <a:r>
              <a:rPr lang="en-US" dirty="0"/>
              <a:t> с </a:t>
            </a:r>
            <a:r>
              <a:rPr lang="en-US" dirty="0" err="1"/>
              <a:t>датой</a:t>
            </a:r>
            <a:r>
              <a:rPr lang="en-US" dirty="0"/>
              <a:t> и </a:t>
            </a:r>
            <a:r>
              <a:rPr lang="en-US" dirty="0" err="1"/>
              <a:t>временем</a:t>
            </a:r>
            <a:r>
              <a:rPr lang="ru-RU" dirty="0"/>
              <a:t>. Функции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31" name="Google Shape;331;p36"/>
          <p:cNvGraphicFramePr/>
          <p:nvPr/>
        </p:nvGraphicFramePr>
        <p:xfrm>
          <a:off x="3352325" y="15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{AD4A0169-CF40-42F4-8ACF-03CC77146FA5}</a:tableStyleId>
              </a:tblPr>
              <a:tblGrid>
                <a:gridCol w="2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дом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ввод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ошибка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значение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новый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поделиться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копировать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folder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папка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Модуль</a:t>
            </a:r>
            <a:r>
              <a:rPr lang="en-US" dirty="0"/>
              <a:t> time</a:t>
            </a:r>
            <a:endParaRPr dirty="0"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684990" y="1682182"/>
            <a:ext cx="4040612" cy="44435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time.sleep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time.localtime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time.mktime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time.gmtime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time.strptime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time.strftime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time.asctime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243;p25">
            <a:extLst>
              <a:ext uri="{FF2B5EF4-FFF2-40B4-BE49-F238E27FC236}">
                <a16:creationId xmlns:a16="http://schemas.microsoft.com/office/drawing/2014/main" id="{B4195B48-F56E-40A3-92F0-FDE41D0F49D1}"/>
              </a:ext>
            </a:extLst>
          </p:cNvPr>
          <p:cNvSpPr txBox="1">
            <a:spLocks/>
          </p:cNvSpPr>
          <p:nvPr/>
        </p:nvSpPr>
        <p:spPr>
          <a:xfrm>
            <a:off x="5747718" y="1682182"/>
            <a:ext cx="5920026" cy="444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тек. </a:t>
            </a:r>
            <a:r>
              <a:rPr lang="en-US" b="1" dirty="0" err="1">
                <a:solidFill>
                  <a:schemeClr val="bg1"/>
                </a:solidFill>
              </a:rPr>
              <a:t>unix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время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 сек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засыпаем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 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ru-RU" b="1" dirty="0">
                <a:solidFill>
                  <a:schemeClr val="bg1"/>
                </a:solidFill>
              </a:rPr>
              <a:t>в сек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UTC (</a:t>
            </a:r>
            <a:r>
              <a:rPr lang="ru-RU" b="1" dirty="0">
                <a:solidFill>
                  <a:schemeClr val="bg1"/>
                </a:solidFill>
              </a:rPr>
              <a:t>Гринвич)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конвертация из строки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форматирование в строку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(локальные)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utcnow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strptime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date_string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format) —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строку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(format)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форматирует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строку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преобразует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(секунды с 1970-01-01)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fromtimestamp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создаёт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combine(date, time)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объединяет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887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времени)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даты)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заменяет указанные компоненты (год, месяц и т.д.)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timetz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 часовым поясом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toordinal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преобразует в количество дней от 1-го года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(0=понедельник, 6=воскресенье)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(1=понедельник, 7=воскресенье)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isocalendar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кортеж (год, номер недели, день недели)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2506934"/>
            <a:ext cx="1088742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прибавляет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вычитает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между датами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248762-F355-46FA-BB7B-89CD0DF198CA}"/>
              </a:ext>
            </a:extLst>
          </p:cNvPr>
          <p:cNvSpPr/>
          <p:nvPr/>
        </p:nvSpPr>
        <p:spPr>
          <a:xfrm>
            <a:off x="705041" y="2373178"/>
            <a:ext cx="106487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Понятие функции</a:t>
            </a:r>
          </a:p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Аргументы функции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4" name="Рисунок 3" descr="https://proproprogs.ru/htm/python_base/files/python3-funkcii-pervoe-znakomstvo-opredelenie-def-i-ih-vyzov.files/image001.jpg">
            <a:extLst>
              <a:ext uri="{FF2B5EF4-FFF2-40B4-BE49-F238E27FC236}">
                <a16:creationId xmlns:a16="http://schemas.microsoft.com/office/drawing/2014/main" id="{9E4ECCE4-7878-4C94-A29B-DBF42FA2B9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2" y="1396741"/>
            <a:ext cx="4854746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funkcii-pervoe-znakomstvo-opredelenie-def-i-ih-vyzov.files/image002.jpg">
            <a:extLst>
              <a:ext uri="{FF2B5EF4-FFF2-40B4-BE49-F238E27FC236}">
                <a16:creationId xmlns:a16="http://schemas.microsoft.com/office/drawing/2014/main" id="{FCB5AFC1-FCF5-4089-9FF4-C300C8FB87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8552"/>
            <a:ext cx="5778378" cy="330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5" name="Рисунок 4" descr="https://proproprogs.ru/htm/python_base/files/python3-funkcii-pervoe-znakomstvo-opredelenie-def-i-ih-vyzov.files/image003.jpg">
            <a:extLst>
              <a:ext uri="{FF2B5EF4-FFF2-40B4-BE49-F238E27FC236}">
                <a16:creationId xmlns:a16="http://schemas.microsoft.com/office/drawing/2014/main" id="{9135F593-136B-4BC8-A00F-FAD8D48147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9" y="1611049"/>
            <a:ext cx="5739447" cy="220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https://proproprogs.ru/htm/python_base/files/python3-operator-return-v-funkciyah-funkcionalnoe-programmirovanie.files/image001.jpg">
            <a:extLst>
              <a:ext uri="{FF2B5EF4-FFF2-40B4-BE49-F238E27FC236}">
                <a16:creationId xmlns:a16="http://schemas.microsoft.com/office/drawing/2014/main" id="{2CF0E4D1-527C-4253-B52E-2789791C29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5" y="3819945"/>
            <a:ext cx="4658409" cy="2823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54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329</Words>
  <Application>Microsoft Office PowerPoint</Application>
  <PresentationFormat>Широкоэкранный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Gill Sans</vt:lpstr>
      <vt:lpstr>Wingdings</vt:lpstr>
      <vt:lpstr>Arial</vt:lpstr>
      <vt:lpstr>Yandex Sans Text Light</vt:lpstr>
      <vt:lpstr>Custom Design</vt:lpstr>
      <vt:lpstr>Работа с датой и временем. Функции</vt:lpstr>
      <vt:lpstr>Модуль time</vt:lpstr>
      <vt:lpstr>Модуль datetime</vt:lpstr>
      <vt:lpstr>Модуль datetime</vt:lpstr>
      <vt:lpstr>Модуль datetime</vt:lpstr>
      <vt:lpstr>Функции</vt:lpstr>
      <vt:lpstr>Функции</vt:lpstr>
      <vt:lpstr>Функции</vt:lpstr>
      <vt:lpstr>Спасибо за внимание!</vt:lpstr>
      <vt:lpstr>Запишите английские слова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5</cp:revision>
  <dcterms:modified xsi:type="dcterms:W3CDTF">2025-08-03T07:39:44Z</dcterms:modified>
</cp:coreProperties>
</file>