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7"/>
  </p:notesMasterIdLst>
  <p:sldIdLst>
    <p:sldId id="256" r:id="rId2"/>
    <p:sldId id="278" r:id="rId3"/>
    <p:sldId id="281" r:id="rId4"/>
    <p:sldId id="282" r:id="rId5"/>
    <p:sldId id="267" r:id="rId6"/>
  </p:sldIdLst>
  <p:sldSz cx="12192000" cy="6858000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Gill Sans" panose="020B0604020202020204" charset="0"/>
      <p:regular r:id="rId12"/>
      <p:bold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251">
          <p15:clr>
            <a:srgbClr val="A4A3A4"/>
          </p15:clr>
        </p15:guide>
        <p15:guide id="2" orient="horz" pos="3159">
          <p15:clr>
            <a:srgbClr val="A4A3A4"/>
          </p15:clr>
        </p15:guide>
        <p15:guide id="3" orient="horz" pos="981">
          <p15:clr>
            <a:srgbClr val="A4A3A4"/>
          </p15:clr>
        </p15:guide>
        <p15:guide id="4" pos="3840">
          <p15:clr>
            <a:srgbClr val="A4A3A4"/>
          </p15:clr>
        </p15:guide>
        <p15:guide id="5" pos="575">
          <p15:clr>
            <a:srgbClr val="A4A3A4"/>
          </p15:clr>
        </p15:guide>
        <p15:guide id="6" pos="7105">
          <p15:clr>
            <a:srgbClr val="A4A3A4"/>
          </p15:clr>
        </p15:guide>
        <p15:guide id="7" pos="7408">
          <p15:clr>
            <a:srgbClr val="A4A3A4"/>
          </p15:clr>
        </p15:guide>
        <p15:guide id="8" pos="303">
          <p15:clr>
            <a:srgbClr val="A4A3A4"/>
          </p15:clr>
        </p15:guide>
        <p15:guide id="9" pos="1965">
          <p15:clr>
            <a:srgbClr val="A4A3A4"/>
          </p15:clr>
        </p15:guide>
        <p15:guide id="10" pos="5715">
          <p15:clr>
            <a:srgbClr val="A4A3A4"/>
          </p15:clr>
        </p15:guide>
        <p15:guide id="11" pos="4384">
          <p15:clr>
            <a:srgbClr val="A4A3A4"/>
          </p15:clr>
        </p15:guide>
        <p15:guide id="12" orient="horz" pos="3295">
          <p15:clr>
            <a:srgbClr val="A4A3A4"/>
          </p15:clr>
        </p15:guide>
        <p15:guide id="1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E43BF2C-D266-40EB-9E84-581F75A8BC1D}">
  <a:tblStyle styleId="{3E43BF2C-D266-40EB-9E84-581F75A8BC1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DEE2E6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DEE2E6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DEE2E6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DEE2E6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DEE2E6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DEE2E6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AD4A0169-CF40-42F4-8ACF-03CC77146FA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53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672" y="96"/>
      </p:cViewPr>
      <p:guideLst>
        <p:guide orient="horz" pos="2251"/>
        <p:guide orient="horz" pos="3159"/>
        <p:guide orient="horz" pos="981"/>
        <p:guide pos="3840"/>
        <p:guide pos="575"/>
        <p:guide pos="7105"/>
        <p:guide pos="7408"/>
        <p:guide pos="303"/>
        <p:guide pos="1965"/>
        <p:guide pos="5715"/>
        <p:guide pos="4384"/>
        <p:guide orient="horz" pos="3295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2" name="Google Shape;23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2a86d392fdb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2a86d392fdb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g2a86d392fdb_0_3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442027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2a86d392fdb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2a86d392fdb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g2a86d392fdb_0_3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586931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2a86d392fdb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2a86d392fdb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g2a86d392fdb_0_3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24034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9" name="Google Shape;319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" type="title">
  <p:cSld name="TITLE">
    <p:bg>
      <p:bgPr>
        <a:solidFill>
          <a:schemeClr val="accent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/>
          <p:nvPr/>
        </p:nvSpPr>
        <p:spPr>
          <a:xfrm>
            <a:off x="3867079" y="785076"/>
            <a:ext cx="4801950" cy="5958872"/>
          </a:xfrm>
          <a:custGeom>
            <a:avLst/>
            <a:gdLst/>
            <a:ahLst/>
            <a:cxnLst/>
            <a:rect l="l" t="t" r="r" b="b"/>
            <a:pathLst>
              <a:path w="20693" h="20744" extrusionOk="0">
                <a:moveTo>
                  <a:pt x="50" y="8912"/>
                </a:moveTo>
                <a:cubicBezTo>
                  <a:pt x="599" y="13351"/>
                  <a:pt x="9033" y="21184"/>
                  <a:pt x="14691" y="20725"/>
                </a:cubicBezTo>
                <a:cubicBezTo>
                  <a:pt x="20349" y="20265"/>
                  <a:pt x="21091" y="11684"/>
                  <a:pt x="20542" y="7246"/>
                </a:cubicBezTo>
                <a:cubicBezTo>
                  <a:pt x="19992" y="2808"/>
                  <a:pt x="14951" y="-416"/>
                  <a:pt x="9293" y="43"/>
                </a:cubicBezTo>
                <a:cubicBezTo>
                  <a:pt x="3636" y="503"/>
                  <a:pt x="-509" y="4474"/>
                  <a:pt x="50" y="8912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" name="Google Shape;17;p2"/>
          <p:cNvSpPr/>
          <p:nvPr/>
        </p:nvSpPr>
        <p:spPr>
          <a:xfrm>
            <a:off x="2927648" y="1746876"/>
            <a:ext cx="7103771" cy="4829623"/>
          </a:xfrm>
          <a:custGeom>
            <a:avLst/>
            <a:gdLst/>
            <a:ahLst/>
            <a:cxnLst/>
            <a:rect l="l" t="t" r="r" b="b"/>
            <a:pathLst>
              <a:path w="19589" h="18693" extrusionOk="0">
                <a:moveTo>
                  <a:pt x="245" y="15021"/>
                </a:moveTo>
                <a:cubicBezTo>
                  <a:pt x="1306" y="18233"/>
                  <a:pt x="6123" y="19289"/>
                  <a:pt x="10101" y="18380"/>
                </a:cubicBezTo>
                <a:cubicBezTo>
                  <a:pt x="14080" y="17471"/>
                  <a:pt x="20377" y="13324"/>
                  <a:pt x="19507" y="5836"/>
                </a:cubicBezTo>
                <a:cubicBezTo>
                  <a:pt x="19168" y="2918"/>
                  <a:pt x="16966" y="-2311"/>
                  <a:pt x="8751" y="1135"/>
                </a:cubicBezTo>
                <a:cubicBezTo>
                  <a:pt x="4192" y="3048"/>
                  <a:pt x="-1223" y="10588"/>
                  <a:pt x="245" y="15021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8" name="Google Shape;18;p2"/>
          <p:cNvSpPr/>
          <p:nvPr/>
        </p:nvSpPr>
        <p:spPr>
          <a:xfrm>
            <a:off x="2368461" y="1388997"/>
            <a:ext cx="6998772" cy="4812289"/>
          </a:xfrm>
          <a:custGeom>
            <a:avLst/>
            <a:gdLst/>
            <a:ahLst/>
            <a:cxnLst/>
            <a:rect l="l" t="t" r="r" b="b"/>
            <a:pathLst>
              <a:path w="21600" h="19116" extrusionOk="0">
                <a:moveTo>
                  <a:pt x="0" y="7130"/>
                </a:moveTo>
                <a:cubicBezTo>
                  <a:pt x="0" y="12861"/>
                  <a:pt x="8015" y="19116"/>
                  <a:pt x="12433" y="19116"/>
                </a:cubicBezTo>
                <a:cubicBezTo>
                  <a:pt x="16851" y="19116"/>
                  <a:pt x="21600" y="12861"/>
                  <a:pt x="21600" y="7130"/>
                </a:cubicBezTo>
                <a:cubicBezTo>
                  <a:pt x="21600" y="1399"/>
                  <a:pt x="19736" y="-2484"/>
                  <a:pt x="13206" y="1861"/>
                </a:cubicBezTo>
                <a:cubicBezTo>
                  <a:pt x="9285" y="4482"/>
                  <a:pt x="0" y="1399"/>
                  <a:pt x="0" y="7130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" name="Google Shape;19;p2"/>
          <p:cNvSpPr/>
          <p:nvPr/>
        </p:nvSpPr>
        <p:spPr>
          <a:xfrm>
            <a:off x="6730112" y="114053"/>
            <a:ext cx="1313884" cy="1186203"/>
          </a:xfrm>
          <a:custGeom>
            <a:avLst/>
            <a:gdLst/>
            <a:ahLst/>
            <a:cxnLst/>
            <a:rect l="l" t="t" r="r" b="b"/>
            <a:pathLst>
              <a:path w="18415" h="19060" extrusionOk="0">
                <a:moveTo>
                  <a:pt x="1251" y="17706"/>
                </a:moveTo>
                <a:cubicBezTo>
                  <a:pt x="3633" y="20258"/>
                  <a:pt x="13007" y="19180"/>
                  <a:pt x="16737" y="14651"/>
                </a:cubicBezTo>
                <a:cubicBezTo>
                  <a:pt x="20468" y="10087"/>
                  <a:pt x="17145" y="3797"/>
                  <a:pt x="14794" y="1210"/>
                </a:cubicBezTo>
                <a:cubicBezTo>
                  <a:pt x="12411" y="-1342"/>
                  <a:pt x="7458" y="275"/>
                  <a:pt x="3727" y="4804"/>
                </a:cubicBezTo>
                <a:cubicBezTo>
                  <a:pt x="-3" y="9368"/>
                  <a:pt x="-1132" y="15155"/>
                  <a:pt x="1251" y="17706"/>
                </a:cubicBezTo>
                <a:close/>
              </a:path>
            </a:pathLst>
          </a:custGeom>
          <a:solidFill>
            <a:schemeClr val="accent5">
              <a:alpha val="80000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0" name="Google Shape;20;p2"/>
          <p:cNvSpPr/>
          <p:nvPr/>
        </p:nvSpPr>
        <p:spPr>
          <a:xfrm>
            <a:off x="1921112" y="4207292"/>
            <a:ext cx="875650" cy="892153"/>
          </a:xfrm>
          <a:custGeom>
            <a:avLst/>
            <a:gdLst/>
            <a:ahLst/>
            <a:cxnLst/>
            <a:rect l="l" t="t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1" name="Google Shape;21;p2"/>
          <p:cNvSpPr/>
          <p:nvPr/>
        </p:nvSpPr>
        <p:spPr>
          <a:xfrm>
            <a:off x="8765547" y="1031118"/>
            <a:ext cx="604493" cy="575736"/>
          </a:xfrm>
          <a:custGeom>
            <a:avLst/>
            <a:gdLst/>
            <a:ahLst/>
            <a:cxnLst/>
            <a:rect l="l" t="t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3161928" y="2072667"/>
            <a:ext cx="5868144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Calibri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subTitle" idx="1"/>
          </p:nvPr>
        </p:nvSpPr>
        <p:spPr>
          <a:xfrm>
            <a:off x="3161928" y="4552342"/>
            <a:ext cx="5868144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  <a:defRPr sz="2400">
                <a:solidFill>
                  <a:schemeClr val="accent5"/>
                </a:solidFill>
              </a:defRPr>
            </a:lvl1pPr>
            <a:lvl2pPr lvl="1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" name="Google Shape;2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5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"/>
          <p:cNvSpPr txBox="1">
            <a:spLocks noGrp="1"/>
          </p:cNvSpPr>
          <p:nvPr>
            <p:ph type="ftr" idx="11"/>
          </p:nvPr>
        </p:nvSpPr>
        <p:spPr>
          <a:xfrm>
            <a:off x="8328248" y="6356350"/>
            <a:ext cx="3025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5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1"/>
          <p:cNvSpPr txBox="1">
            <a:spLocks noGrp="1"/>
          </p:cNvSpPr>
          <p:nvPr>
            <p:ph type="title"/>
          </p:nvPr>
        </p:nvSpPr>
        <p:spPr>
          <a:xfrm>
            <a:off x="838200" y="334863"/>
            <a:ext cx="10515600" cy="1132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7" name="Google Shape;117;p11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8" name="Google Shape;118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 w Photo">
  <p:cSld name="Section Header 2 w Photo">
    <p:bg>
      <p:bgPr>
        <a:solidFill>
          <a:schemeClr val="accent1"/>
        </a:soli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2"/>
          <p:cNvSpPr txBox="1">
            <a:spLocks noGrp="1"/>
          </p:cNvSpPr>
          <p:nvPr>
            <p:ph type="title"/>
          </p:nvPr>
        </p:nvSpPr>
        <p:spPr>
          <a:xfrm>
            <a:off x="831850" y="43754"/>
            <a:ext cx="10515600" cy="119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Font typeface="Calibri"/>
              <a:buNone/>
              <a:defRPr sz="6000"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2"/>
          <p:cNvSpPr txBox="1">
            <a:spLocks noGrp="1"/>
          </p:cNvSpPr>
          <p:nvPr>
            <p:ph type="body" idx="1"/>
          </p:nvPr>
        </p:nvSpPr>
        <p:spPr>
          <a:xfrm>
            <a:off x="831850" y="1268429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2400"/>
              <a:buNone/>
              <a:defRPr sz="2400">
                <a:solidFill>
                  <a:srgbClr val="D8D8D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4" name="Google Shape;124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7" name="Google Shape;127;p12"/>
          <p:cNvSpPr/>
          <p:nvPr/>
        </p:nvSpPr>
        <p:spPr>
          <a:xfrm>
            <a:off x="4874400" y="980564"/>
            <a:ext cx="5337219" cy="5877435"/>
          </a:xfrm>
          <a:custGeom>
            <a:avLst/>
            <a:gdLst/>
            <a:ahLst/>
            <a:cxnLst/>
            <a:rect l="l" t="t" r="r" b="b"/>
            <a:pathLst>
              <a:path w="5337219" h="5877435" extrusionOk="0">
                <a:moveTo>
                  <a:pt x="2668564" y="4"/>
                </a:moveTo>
                <a:cubicBezTo>
                  <a:pt x="4014395" y="-2472"/>
                  <a:pt x="5165470" y="985268"/>
                  <a:pt x="5298463" y="2313679"/>
                </a:cubicBezTo>
                <a:cubicBezTo>
                  <a:pt x="5395814" y="3287847"/>
                  <a:pt x="5335779" y="4887236"/>
                  <a:pt x="4814532" y="5839447"/>
                </a:cubicBezTo>
                <a:lnTo>
                  <a:pt x="4792182" y="5877435"/>
                </a:lnTo>
                <a:lnTo>
                  <a:pt x="2010121" y="5877435"/>
                </a:lnTo>
                <a:lnTo>
                  <a:pt x="1990508" y="5861996"/>
                </a:lnTo>
                <a:cubicBezTo>
                  <a:pt x="984465" y="5040513"/>
                  <a:pt x="101529" y="3731409"/>
                  <a:pt x="13028" y="2845602"/>
                </a:cubicBezTo>
                <a:cubicBezTo>
                  <a:pt x="-131154" y="1428631"/>
                  <a:pt x="937953" y="160764"/>
                  <a:pt x="2397045" y="13894"/>
                </a:cubicBezTo>
                <a:cubicBezTo>
                  <a:pt x="2488255" y="4735"/>
                  <a:pt x="2578842" y="169"/>
                  <a:pt x="2668564" y="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8" name="Google Shape;128;p12"/>
          <p:cNvSpPr/>
          <p:nvPr/>
        </p:nvSpPr>
        <p:spPr>
          <a:xfrm>
            <a:off x="3830303" y="2049794"/>
            <a:ext cx="7895563" cy="4808204"/>
          </a:xfrm>
          <a:custGeom>
            <a:avLst/>
            <a:gdLst/>
            <a:ahLst/>
            <a:cxnLst/>
            <a:rect l="l" t="t" r="r" b="b"/>
            <a:pathLst>
              <a:path w="7895563" h="4808204" extrusionOk="0">
                <a:moveTo>
                  <a:pt x="5369884" y="1078"/>
                </a:moveTo>
                <a:cubicBezTo>
                  <a:pt x="7190903" y="-38494"/>
                  <a:pt x="7755976" y="1021217"/>
                  <a:pt x="7862727" y="1675871"/>
                </a:cubicBezTo>
                <a:cubicBezTo>
                  <a:pt x="8103812" y="3154214"/>
                  <a:pt x="6979491" y="4179076"/>
                  <a:pt x="5732088" y="4760070"/>
                </a:cubicBezTo>
                <a:lnTo>
                  <a:pt x="5620342" y="4808204"/>
                </a:lnTo>
                <a:lnTo>
                  <a:pt x="549240" y="4808204"/>
                </a:lnTo>
                <a:lnTo>
                  <a:pt x="486839" y="4767416"/>
                </a:lnTo>
                <a:cubicBezTo>
                  <a:pt x="312414" y="4637640"/>
                  <a:pt x="179004" y="4486459"/>
                  <a:pt x="98819" y="4313512"/>
                </a:cubicBezTo>
                <a:cubicBezTo>
                  <a:pt x="-492886" y="3040495"/>
                  <a:pt x="1689731" y="875246"/>
                  <a:pt x="3527321" y="325893"/>
                </a:cubicBezTo>
                <a:cubicBezTo>
                  <a:pt x="4251648" y="109422"/>
                  <a:pt x="4859999" y="12158"/>
                  <a:pt x="5369884" y="1078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9" name="Google Shape;129;p12"/>
          <p:cNvSpPr/>
          <p:nvPr/>
        </p:nvSpPr>
        <p:spPr>
          <a:xfrm>
            <a:off x="2711624" y="4784458"/>
            <a:ext cx="973269" cy="991612"/>
          </a:xfrm>
          <a:custGeom>
            <a:avLst/>
            <a:gdLst/>
            <a:ahLst/>
            <a:cxnLst/>
            <a:rect l="l" t="t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lt2">
              <a:alpha val="14901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0" name="Google Shape;130;p12"/>
          <p:cNvSpPr/>
          <p:nvPr/>
        </p:nvSpPr>
        <p:spPr>
          <a:xfrm>
            <a:off x="10319088" y="1254199"/>
            <a:ext cx="671883" cy="639920"/>
          </a:xfrm>
          <a:custGeom>
            <a:avLst/>
            <a:gdLst/>
            <a:ahLst/>
            <a:cxnLst/>
            <a:rect l="l" t="t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1" name="Google Shape;131;p12"/>
          <p:cNvSpPr>
            <a:spLocks noGrp="1"/>
          </p:cNvSpPr>
          <p:nvPr>
            <p:ph type="pic" idx="2"/>
          </p:nvPr>
        </p:nvSpPr>
        <p:spPr>
          <a:xfrm>
            <a:off x="3208844" y="1651909"/>
            <a:ext cx="7779006" cy="520608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- Big Letters">
  <p:cSld name="Section Header - Big Letters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3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5552182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500"/>
              <a:buFont typeface="Calibri"/>
              <a:buNone/>
              <a:defRPr sz="115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13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35" name="Google Shape;135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38" name="Google Shape;138;p13"/>
          <p:cNvGrpSpPr/>
          <p:nvPr/>
        </p:nvGrpSpPr>
        <p:grpSpPr>
          <a:xfrm>
            <a:off x="5231904" y="-1"/>
            <a:ext cx="6960097" cy="6661131"/>
            <a:chOff x="6384032" y="0"/>
            <a:chExt cx="5807969" cy="5558492"/>
          </a:xfrm>
        </p:grpSpPr>
        <p:sp>
          <p:nvSpPr>
            <p:cNvPr id="139" name="Google Shape;139;p13"/>
            <p:cNvSpPr/>
            <p:nvPr/>
          </p:nvSpPr>
          <p:spPr>
            <a:xfrm>
              <a:off x="8329881" y="1"/>
              <a:ext cx="3862120" cy="4184987"/>
            </a:xfrm>
            <a:custGeom>
              <a:avLst/>
              <a:gdLst/>
              <a:ahLst/>
              <a:cxnLst/>
              <a:rect l="l" t="t" r="r" b="b"/>
              <a:pathLst>
                <a:path w="3862120" h="4184987" extrusionOk="0">
                  <a:moveTo>
                    <a:pt x="72632" y="0"/>
                  </a:moveTo>
                  <a:lnTo>
                    <a:pt x="3862120" y="0"/>
                  </a:lnTo>
                  <a:lnTo>
                    <a:pt x="3862120" y="4018645"/>
                  </a:lnTo>
                  <a:lnTo>
                    <a:pt x="3849798" y="4027418"/>
                  </a:lnTo>
                  <a:cubicBezTo>
                    <a:pt x="3719683" y="4109955"/>
                    <a:pt x="3573386" y="4162923"/>
                    <a:pt x="3409263" y="4179440"/>
                  </a:cubicBezTo>
                  <a:cubicBezTo>
                    <a:pt x="2096287" y="4311293"/>
                    <a:pt x="139121" y="2061203"/>
                    <a:pt x="11722" y="786066"/>
                  </a:cubicBezTo>
                  <a:cubicBezTo>
                    <a:pt x="-12601" y="547032"/>
                    <a:pt x="1454" y="312714"/>
                    <a:pt x="49002" y="8887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Calibri"/>
                <a:buNone/>
              </a:pPr>
              <a:endParaRPr sz="30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40" name="Google Shape;140;p13"/>
            <p:cNvSpPr/>
            <p:nvPr/>
          </p:nvSpPr>
          <p:spPr>
            <a:xfrm>
              <a:off x="7390509" y="0"/>
              <a:ext cx="4801492" cy="4017462"/>
            </a:xfrm>
            <a:custGeom>
              <a:avLst/>
              <a:gdLst/>
              <a:ahLst/>
              <a:cxnLst/>
              <a:rect l="l" t="t" r="r" b="b"/>
              <a:pathLst>
                <a:path w="4801492" h="4017462" extrusionOk="0">
                  <a:moveTo>
                    <a:pt x="2063453" y="0"/>
                  </a:moveTo>
                  <a:lnTo>
                    <a:pt x="4801492" y="0"/>
                  </a:lnTo>
                  <a:lnTo>
                    <a:pt x="4801492" y="3620618"/>
                  </a:lnTo>
                  <a:lnTo>
                    <a:pt x="4540736" y="3716067"/>
                  </a:lnTo>
                  <a:cubicBezTo>
                    <a:pt x="4233752" y="3819100"/>
                    <a:pt x="3933647" y="3892546"/>
                    <a:pt x="3663094" y="3936581"/>
                  </a:cubicBezTo>
                  <a:cubicBezTo>
                    <a:pt x="2220509" y="4171435"/>
                    <a:pt x="473668" y="3898601"/>
                    <a:pt x="88907" y="3068732"/>
                  </a:cubicBezTo>
                  <a:cubicBezTo>
                    <a:pt x="-310361" y="2209732"/>
                    <a:pt x="694404" y="899190"/>
                    <a:pt x="1919217" y="89093"/>
                  </a:cubicBezTo>
                  <a:close/>
                </a:path>
              </a:pathLst>
            </a:custGeom>
            <a:solidFill>
              <a:srgbClr val="8DB1C4">
                <a:alpha val="80000"/>
              </a:srgbClr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Calibri"/>
                <a:buNone/>
              </a:pPr>
              <a:endParaRPr sz="30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41" name="Google Shape;141;p13"/>
            <p:cNvSpPr/>
            <p:nvPr/>
          </p:nvSpPr>
          <p:spPr>
            <a:xfrm>
              <a:off x="6831384" y="0"/>
              <a:ext cx="5360617" cy="3642236"/>
            </a:xfrm>
            <a:custGeom>
              <a:avLst/>
              <a:gdLst/>
              <a:ahLst/>
              <a:cxnLst/>
              <a:rect l="l" t="t" r="r" b="b"/>
              <a:pathLst>
                <a:path w="5360617" h="3642236" extrusionOk="0">
                  <a:moveTo>
                    <a:pt x="320472" y="0"/>
                  </a:moveTo>
                  <a:lnTo>
                    <a:pt x="5360617" y="0"/>
                  </a:lnTo>
                  <a:lnTo>
                    <a:pt x="5360617" y="3227025"/>
                  </a:lnTo>
                  <a:lnTo>
                    <a:pt x="5351732" y="3232995"/>
                  </a:lnTo>
                  <a:cubicBezTo>
                    <a:pt x="4933670" y="3488463"/>
                    <a:pt x="4475851" y="3642236"/>
                    <a:pt x="4028504" y="3642236"/>
                  </a:cubicBezTo>
                  <a:cubicBezTo>
                    <a:pt x="2596996" y="3642236"/>
                    <a:pt x="0" y="2067594"/>
                    <a:pt x="0" y="624863"/>
                  </a:cubicBezTo>
                  <a:cubicBezTo>
                    <a:pt x="0" y="354352"/>
                    <a:pt x="105767" y="161846"/>
                    <a:pt x="286013" y="23255"/>
                  </a:cubicBezTo>
                  <a:close/>
                </a:path>
              </a:pathLst>
            </a:custGeom>
            <a:solidFill>
              <a:schemeClr val="accent3">
                <a:alpha val="80000"/>
              </a:schemeClr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Calibri"/>
                <a:buNone/>
              </a:pPr>
              <a:endParaRPr sz="30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42" name="Google Shape;142;p13"/>
            <p:cNvSpPr/>
            <p:nvPr/>
          </p:nvSpPr>
          <p:spPr>
            <a:xfrm>
              <a:off x="11397987" y="3867634"/>
              <a:ext cx="794014" cy="1182847"/>
            </a:xfrm>
            <a:custGeom>
              <a:avLst/>
              <a:gdLst/>
              <a:ahLst/>
              <a:cxnLst/>
              <a:rect l="l" t="t" r="r" b="b"/>
              <a:pathLst>
                <a:path w="794014" h="1182847" extrusionOk="0">
                  <a:moveTo>
                    <a:pt x="794014" y="0"/>
                  </a:moveTo>
                  <a:lnTo>
                    <a:pt x="794014" y="1127001"/>
                  </a:lnTo>
                  <a:lnTo>
                    <a:pt x="772413" y="1134386"/>
                  </a:lnTo>
                  <a:cubicBezTo>
                    <a:pt x="496558" y="1208896"/>
                    <a:pt x="195467" y="1197878"/>
                    <a:pt x="89247" y="1098613"/>
                  </a:cubicBezTo>
                  <a:cubicBezTo>
                    <a:pt x="-80777" y="939851"/>
                    <a:pt x="-224" y="579696"/>
                    <a:pt x="265906" y="295654"/>
                  </a:cubicBezTo>
                  <a:cubicBezTo>
                    <a:pt x="399007" y="154723"/>
                    <a:pt x="553905" y="59098"/>
                    <a:pt x="696781" y="18560"/>
                  </a:cubicBez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Calibri"/>
                <a:buNone/>
              </a:pPr>
              <a:endParaRPr sz="30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43" name="Google Shape;143;p13"/>
            <p:cNvSpPr/>
            <p:nvPr/>
          </p:nvSpPr>
          <p:spPr>
            <a:xfrm>
              <a:off x="6384032" y="1648242"/>
              <a:ext cx="875650" cy="892153"/>
            </a:xfrm>
            <a:custGeom>
              <a:avLst/>
              <a:gdLst/>
              <a:ahLst/>
              <a:cxnLst/>
              <a:rect l="l" t="t" r="r" b="b"/>
              <a:pathLst>
                <a:path w="19088" h="18770" extrusionOk="0">
                  <a:moveTo>
                    <a:pt x="18567" y="15982"/>
                  </a:moveTo>
                  <a:cubicBezTo>
                    <a:pt x="20371" y="12782"/>
                    <a:pt x="17299" y="3276"/>
                    <a:pt x="12326" y="688"/>
                  </a:cubicBezTo>
                  <a:cubicBezTo>
                    <a:pt x="7352" y="-1900"/>
                    <a:pt x="2379" y="3418"/>
                    <a:pt x="575" y="6665"/>
                  </a:cubicBezTo>
                  <a:cubicBezTo>
                    <a:pt x="-1229" y="9865"/>
                    <a:pt x="1355" y="14571"/>
                    <a:pt x="6329" y="17159"/>
                  </a:cubicBezTo>
                  <a:cubicBezTo>
                    <a:pt x="11253" y="19700"/>
                    <a:pt x="16763" y="19182"/>
                    <a:pt x="18567" y="1598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Calibri"/>
                <a:buNone/>
              </a:pPr>
              <a:endParaRPr sz="30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44" name="Google Shape;144;p13"/>
            <p:cNvSpPr/>
            <p:nvPr/>
          </p:nvSpPr>
          <p:spPr>
            <a:xfrm>
              <a:off x="10139329" y="4982756"/>
              <a:ext cx="604493" cy="575736"/>
            </a:xfrm>
            <a:custGeom>
              <a:avLst/>
              <a:gdLst/>
              <a:ahLst/>
              <a:cxnLst/>
              <a:rect l="l" t="t" r="r" b="b"/>
              <a:pathLst>
                <a:path w="19202" h="18783" extrusionOk="0">
                  <a:moveTo>
                    <a:pt x="402" y="2508"/>
                  </a:moveTo>
                  <a:cubicBezTo>
                    <a:pt x="-1232" y="5646"/>
                    <a:pt x="2321" y="15132"/>
                    <a:pt x="7365" y="17978"/>
                  </a:cubicBezTo>
                  <a:cubicBezTo>
                    <a:pt x="12410" y="20751"/>
                    <a:pt x="17100" y="15716"/>
                    <a:pt x="18734" y="12651"/>
                  </a:cubicBezTo>
                  <a:cubicBezTo>
                    <a:pt x="20368" y="9513"/>
                    <a:pt x="17597" y="4770"/>
                    <a:pt x="12481" y="1997"/>
                  </a:cubicBezTo>
                  <a:cubicBezTo>
                    <a:pt x="7436" y="-849"/>
                    <a:pt x="2036" y="-630"/>
                    <a:pt x="402" y="25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Calibri"/>
                <a:buNone/>
              </a:pPr>
              <a:endParaRPr sz="30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accent1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47" name="Google Shape;147;p14"/>
          <p:cNvGrpSpPr/>
          <p:nvPr/>
        </p:nvGrpSpPr>
        <p:grpSpPr>
          <a:xfrm>
            <a:off x="41945" y="620688"/>
            <a:ext cx="12102727" cy="6237315"/>
            <a:chOff x="695401" y="1241443"/>
            <a:chExt cx="10898227" cy="5616559"/>
          </a:xfrm>
        </p:grpSpPr>
        <p:sp>
          <p:nvSpPr>
            <p:cNvPr id="148" name="Google Shape;148;p14"/>
            <p:cNvSpPr/>
            <p:nvPr/>
          </p:nvSpPr>
          <p:spPr>
            <a:xfrm>
              <a:off x="1490608" y="1750568"/>
              <a:ext cx="10103020" cy="5107432"/>
            </a:xfrm>
            <a:custGeom>
              <a:avLst/>
              <a:gdLst/>
              <a:ahLst/>
              <a:cxnLst/>
              <a:rect l="l" t="t" r="r" b="b"/>
              <a:pathLst>
                <a:path w="10103020" h="5107432" extrusionOk="0">
                  <a:moveTo>
                    <a:pt x="6871207" y="1379"/>
                  </a:moveTo>
                  <a:cubicBezTo>
                    <a:pt x="9201349" y="-49256"/>
                    <a:pt x="9924407" y="1306731"/>
                    <a:pt x="10061003" y="2144415"/>
                  </a:cubicBezTo>
                  <a:cubicBezTo>
                    <a:pt x="10257314" y="3348198"/>
                    <a:pt x="9746101" y="4316998"/>
                    <a:pt x="8937022" y="5053985"/>
                  </a:cubicBezTo>
                  <a:lnTo>
                    <a:pt x="8872567" y="5107432"/>
                  </a:lnTo>
                  <a:lnTo>
                    <a:pt x="13161" y="5107432"/>
                  </a:lnTo>
                  <a:lnTo>
                    <a:pt x="3817" y="5033897"/>
                  </a:lnTo>
                  <a:cubicBezTo>
                    <a:pt x="-110911" y="3389245"/>
                    <a:pt x="2382588" y="1054048"/>
                    <a:pt x="4513496" y="417007"/>
                  </a:cubicBezTo>
                  <a:cubicBezTo>
                    <a:pt x="5440331" y="140015"/>
                    <a:pt x="6218767" y="15557"/>
                    <a:pt x="6871207" y="1379"/>
                  </a:cubicBezTo>
                  <a:close/>
                </a:path>
              </a:pathLst>
            </a:custGeom>
            <a:solidFill>
              <a:srgbClr val="8DB1C4">
                <a:alpha val="80000"/>
              </a:srgbClr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Calibri"/>
                <a:buNone/>
              </a:pPr>
              <a:endParaRPr sz="30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49" name="Google Shape;149;p14"/>
            <p:cNvSpPr/>
            <p:nvPr/>
          </p:nvSpPr>
          <p:spPr>
            <a:xfrm>
              <a:off x="695401" y="1241443"/>
              <a:ext cx="9953877" cy="5616559"/>
            </a:xfrm>
            <a:custGeom>
              <a:avLst/>
              <a:gdLst/>
              <a:ahLst/>
              <a:cxnLst/>
              <a:rect l="l" t="t" r="r" b="b"/>
              <a:pathLst>
                <a:path w="9953877" h="5616559" extrusionOk="0">
                  <a:moveTo>
                    <a:pt x="8316277" y="1305"/>
                  </a:moveTo>
                  <a:cubicBezTo>
                    <a:pt x="9547873" y="44247"/>
                    <a:pt x="9953877" y="1142193"/>
                    <a:pt x="9953877" y="2552872"/>
                  </a:cubicBezTo>
                  <a:cubicBezTo>
                    <a:pt x="9953877" y="3578820"/>
                    <a:pt x="9406759" y="4651671"/>
                    <a:pt x="8605150" y="5468034"/>
                  </a:cubicBezTo>
                  <a:lnTo>
                    <a:pt x="8447294" y="5616559"/>
                  </a:lnTo>
                  <a:lnTo>
                    <a:pt x="2330142" y="5616559"/>
                  </a:lnTo>
                  <a:lnTo>
                    <a:pt x="2101259" y="5468034"/>
                  </a:lnTo>
                  <a:cubicBezTo>
                    <a:pt x="923384" y="4651671"/>
                    <a:pt x="0" y="3578820"/>
                    <a:pt x="0" y="2552872"/>
                  </a:cubicBezTo>
                  <a:cubicBezTo>
                    <a:pt x="0" y="500976"/>
                    <a:pt x="4278785" y="1604796"/>
                    <a:pt x="6085691" y="666388"/>
                  </a:cubicBezTo>
                  <a:cubicBezTo>
                    <a:pt x="7026067" y="180244"/>
                    <a:pt x="7756460" y="-18214"/>
                    <a:pt x="8316277" y="130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0" name="Google Shape;150;p14"/>
          <p:cNvSpPr txBox="1">
            <a:spLocks noGrp="1"/>
          </p:cNvSpPr>
          <p:nvPr>
            <p:ph type="body" idx="1"/>
          </p:nvPr>
        </p:nvSpPr>
        <p:spPr>
          <a:xfrm>
            <a:off x="983431" y="1988719"/>
            <a:ext cx="9505181" cy="3699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/>
            </a:lvl1pPr>
            <a:lvl2pPr marL="914400" lvl="1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1" name="Google Shape;151;p14"/>
          <p:cNvSpPr txBox="1">
            <a:spLocks noGrp="1"/>
          </p:cNvSpPr>
          <p:nvPr>
            <p:ph type="body" idx="2"/>
          </p:nvPr>
        </p:nvSpPr>
        <p:spPr>
          <a:xfrm>
            <a:off x="4035675" y="5880905"/>
            <a:ext cx="3400692" cy="647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52" name="Google Shape;152;p14"/>
          <p:cNvSpPr/>
          <p:nvPr/>
        </p:nvSpPr>
        <p:spPr>
          <a:xfrm>
            <a:off x="303229" y="1621497"/>
            <a:ext cx="1049353" cy="1069130"/>
          </a:xfrm>
          <a:custGeom>
            <a:avLst/>
            <a:gdLst/>
            <a:ahLst/>
            <a:cxnLst/>
            <a:rect l="l" t="t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53" name="Google Shape;153;p14"/>
          <p:cNvSpPr/>
          <p:nvPr/>
        </p:nvSpPr>
        <p:spPr>
          <a:xfrm rot="10800000">
            <a:off x="1487488" y="1643744"/>
            <a:ext cx="724406" cy="689945"/>
          </a:xfrm>
          <a:custGeom>
            <a:avLst/>
            <a:gdLst/>
            <a:ahLst/>
            <a:cxnLst/>
            <a:rect l="l" t="t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54" name="Google Shape;154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5"/>
          <p:cNvSpPr txBox="1">
            <a:spLocks noGrp="1"/>
          </p:cNvSpPr>
          <p:nvPr>
            <p:ph type="title"/>
          </p:nvPr>
        </p:nvSpPr>
        <p:spPr>
          <a:xfrm>
            <a:off x="838200" y="334863"/>
            <a:ext cx="10515600" cy="1132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15"/>
          <p:cNvSpPr txBox="1">
            <a:spLocks noGrp="1"/>
          </p:cNvSpPr>
          <p:nvPr>
            <p:ph type="body" idx="1"/>
          </p:nvPr>
        </p:nvSpPr>
        <p:spPr>
          <a:xfrm>
            <a:off x="838200" y="1556792"/>
            <a:ext cx="10515600" cy="4620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9" name="Google Shape;159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Section Header">
  <p:cSld name="2_Section Header">
    <p:bg>
      <p:bgPr>
        <a:solidFill>
          <a:schemeClr val="accent1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6"/>
          <p:cNvSpPr txBox="1">
            <a:spLocks noGrp="1"/>
          </p:cNvSpPr>
          <p:nvPr>
            <p:ph type="title"/>
          </p:nvPr>
        </p:nvSpPr>
        <p:spPr>
          <a:xfrm>
            <a:off x="831850" y="43754"/>
            <a:ext cx="10515600" cy="119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Font typeface="Calibri"/>
              <a:buNone/>
              <a:defRPr sz="6000"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16"/>
          <p:cNvSpPr txBox="1">
            <a:spLocks noGrp="1"/>
          </p:cNvSpPr>
          <p:nvPr>
            <p:ph type="body" idx="1"/>
          </p:nvPr>
        </p:nvSpPr>
        <p:spPr>
          <a:xfrm>
            <a:off x="831850" y="1268429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2400"/>
              <a:buNone/>
              <a:defRPr sz="2400">
                <a:solidFill>
                  <a:srgbClr val="D8D8D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65" name="Google Shape;165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8" name="Google Shape;168;p16"/>
          <p:cNvSpPr/>
          <p:nvPr/>
        </p:nvSpPr>
        <p:spPr>
          <a:xfrm>
            <a:off x="4874400" y="980564"/>
            <a:ext cx="5337219" cy="5877435"/>
          </a:xfrm>
          <a:custGeom>
            <a:avLst/>
            <a:gdLst/>
            <a:ahLst/>
            <a:cxnLst/>
            <a:rect l="l" t="t" r="r" b="b"/>
            <a:pathLst>
              <a:path w="5337219" h="5877435" extrusionOk="0">
                <a:moveTo>
                  <a:pt x="2668564" y="4"/>
                </a:moveTo>
                <a:cubicBezTo>
                  <a:pt x="4014395" y="-2472"/>
                  <a:pt x="5165470" y="985268"/>
                  <a:pt x="5298463" y="2313679"/>
                </a:cubicBezTo>
                <a:cubicBezTo>
                  <a:pt x="5395814" y="3287847"/>
                  <a:pt x="5335779" y="4887236"/>
                  <a:pt x="4814532" y="5839447"/>
                </a:cubicBezTo>
                <a:lnTo>
                  <a:pt x="4792182" y="5877435"/>
                </a:lnTo>
                <a:lnTo>
                  <a:pt x="2010121" y="5877435"/>
                </a:lnTo>
                <a:lnTo>
                  <a:pt x="1990508" y="5861996"/>
                </a:lnTo>
                <a:cubicBezTo>
                  <a:pt x="984465" y="5040513"/>
                  <a:pt x="101529" y="3731409"/>
                  <a:pt x="13028" y="2845602"/>
                </a:cubicBezTo>
                <a:cubicBezTo>
                  <a:pt x="-131154" y="1428631"/>
                  <a:pt x="937953" y="160764"/>
                  <a:pt x="2397045" y="13894"/>
                </a:cubicBezTo>
                <a:cubicBezTo>
                  <a:pt x="2488255" y="4735"/>
                  <a:pt x="2578842" y="169"/>
                  <a:pt x="2668564" y="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69" name="Google Shape;169;p16"/>
          <p:cNvSpPr/>
          <p:nvPr/>
        </p:nvSpPr>
        <p:spPr>
          <a:xfrm>
            <a:off x="3830303" y="2049794"/>
            <a:ext cx="7895563" cy="4808204"/>
          </a:xfrm>
          <a:custGeom>
            <a:avLst/>
            <a:gdLst/>
            <a:ahLst/>
            <a:cxnLst/>
            <a:rect l="l" t="t" r="r" b="b"/>
            <a:pathLst>
              <a:path w="7895563" h="4808204" extrusionOk="0">
                <a:moveTo>
                  <a:pt x="5369884" y="1078"/>
                </a:moveTo>
                <a:cubicBezTo>
                  <a:pt x="7190903" y="-38494"/>
                  <a:pt x="7755976" y="1021217"/>
                  <a:pt x="7862727" y="1675871"/>
                </a:cubicBezTo>
                <a:cubicBezTo>
                  <a:pt x="8103812" y="3154214"/>
                  <a:pt x="6979491" y="4179076"/>
                  <a:pt x="5732088" y="4760070"/>
                </a:cubicBezTo>
                <a:lnTo>
                  <a:pt x="5620342" y="4808204"/>
                </a:lnTo>
                <a:lnTo>
                  <a:pt x="549240" y="4808204"/>
                </a:lnTo>
                <a:lnTo>
                  <a:pt x="486839" y="4767416"/>
                </a:lnTo>
                <a:cubicBezTo>
                  <a:pt x="312414" y="4637640"/>
                  <a:pt x="179004" y="4486459"/>
                  <a:pt x="98819" y="4313512"/>
                </a:cubicBezTo>
                <a:cubicBezTo>
                  <a:pt x="-492886" y="3040495"/>
                  <a:pt x="1689731" y="875246"/>
                  <a:pt x="3527321" y="325893"/>
                </a:cubicBezTo>
                <a:cubicBezTo>
                  <a:pt x="4251648" y="109422"/>
                  <a:pt x="4859999" y="12158"/>
                  <a:pt x="5369884" y="1078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0" name="Google Shape;170;p16"/>
          <p:cNvSpPr/>
          <p:nvPr/>
        </p:nvSpPr>
        <p:spPr>
          <a:xfrm>
            <a:off x="3208844" y="1651975"/>
            <a:ext cx="7779006" cy="5348770"/>
          </a:xfrm>
          <a:custGeom>
            <a:avLst/>
            <a:gdLst/>
            <a:ahLst/>
            <a:cxnLst/>
            <a:rect l="l" t="t" r="r" b="b"/>
            <a:pathLst>
              <a:path w="21600" h="19116" extrusionOk="0">
                <a:moveTo>
                  <a:pt x="0" y="7130"/>
                </a:moveTo>
                <a:cubicBezTo>
                  <a:pt x="0" y="12861"/>
                  <a:pt x="8015" y="19116"/>
                  <a:pt x="12433" y="19116"/>
                </a:cubicBezTo>
                <a:cubicBezTo>
                  <a:pt x="16851" y="19116"/>
                  <a:pt x="21600" y="12861"/>
                  <a:pt x="21600" y="7130"/>
                </a:cubicBezTo>
                <a:cubicBezTo>
                  <a:pt x="21600" y="1399"/>
                  <a:pt x="19736" y="-2484"/>
                  <a:pt x="13206" y="1861"/>
                </a:cubicBezTo>
                <a:cubicBezTo>
                  <a:pt x="9285" y="4482"/>
                  <a:pt x="0" y="1399"/>
                  <a:pt x="0" y="7130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1" name="Google Shape;171;p16"/>
          <p:cNvSpPr/>
          <p:nvPr/>
        </p:nvSpPr>
        <p:spPr>
          <a:xfrm>
            <a:off x="10319088" y="1254199"/>
            <a:ext cx="671883" cy="639920"/>
          </a:xfrm>
          <a:custGeom>
            <a:avLst/>
            <a:gdLst/>
            <a:ahLst/>
            <a:cxnLst/>
            <a:rect l="l" t="t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2" name="Google Shape;172;p16"/>
          <p:cNvSpPr/>
          <p:nvPr/>
        </p:nvSpPr>
        <p:spPr>
          <a:xfrm>
            <a:off x="2711624" y="4784458"/>
            <a:ext cx="973269" cy="991612"/>
          </a:xfrm>
          <a:custGeom>
            <a:avLst/>
            <a:gdLst/>
            <a:ahLst/>
            <a:cxnLst/>
            <a:rect l="l" t="t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lt2">
              <a:alpha val="14901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 w Photo (bis)">
  <p:cSld name="Section Header 2 w Photo (bis)">
    <p:bg>
      <p:bgPr>
        <a:solidFill>
          <a:schemeClr val="accent1"/>
        </a:solidFill>
        <a:effectLst/>
      </p:bgPr>
    </p:bg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7"/>
          <p:cNvSpPr txBox="1">
            <a:spLocks noGrp="1"/>
          </p:cNvSpPr>
          <p:nvPr>
            <p:ph type="title"/>
          </p:nvPr>
        </p:nvSpPr>
        <p:spPr>
          <a:xfrm>
            <a:off x="831850" y="405909"/>
            <a:ext cx="10515600" cy="119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Font typeface="Calibri"/>
              <a:buNone/>
              <a:defRPr sz="6000"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17"/>
          <p:cNvSpPr txBox="1">
            <a:spLocks noGrp="1"/>
          </p:cNvSpPr>
          <p:nvPr>
            <p:ph type="body" idx="1"/>
          </p:nvPr>
        </p:nvSpPr>
        <p:spPr>
          <a:xfrm>
            <a:off x="831850" y="1630584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2400"/>
              <a:buNone/>
              <a:defRPr sz="2400">
                <a:solidFill>
                  <a:srgbClr val="D8D8D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76" name="Google Shape;176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9" name="Google Shape;179;p17"/>
          <p:cNvSpPr/>
          <p:nvPr/>
        </p:nvSpPr>
        <p:spPr>
          <a:xfrm>
            <a:off x="4874400" y="980564"/>
            <a:ext cx="5337219" cy="5877435"/>
          </a:xfrm>
          <a:custGeom>
            <a:avLst/>
            <a:gdLst/>
            <a:ahLst/>
            <a:cxnLst/>
            <a:rect l="l" t="t" r="r" b="b"/>
            <a:pathLst>
              <a:path w="5337219" h="5877435" extrusionOk="0">
                <a:moveTo>
                  <a:pt x="2668564" y="4"/>
                </a:moveTo>
                <a:cubicBezTo>
                  <a:pt x="4014395" y="-2472"/>
                  <a:pt x="5165470" y="985268"/>
                  <a:pt x="5298463" y="2313679"/>
                </a:cubicBezTo>
                <a:cubicBezTo>
                  <a:pt x="5395814" y="3287847"/>
                  <a:pt x="5335779" y="4887236"/>
                  <a:pt x="4814532" y="5839447"/>
                </a:cubicBezTo>
                <a:lnTo>
                  <a:pt x="4792182" y="5877435"/>
                </a:lnTo>
                <a:lnTo>
                  <a:pt x="2010121" y="5877435"/>
                </a:lnTo>
                <a:lnTo>
                  <a:pt x="1990508" y="5861996"/>
                </a:lnTo>
                <a:cubicBezTo>
                  <a:pt x="984465" y="5040513"/>
                  <a:pt x="101529" y="3731409"/>
                  <a:pt x="13028" y="2845602"/>
                </a:cubicBezTo>
                <a:cubicBezTo>
                  <a:pt x="-131154" y="1428631"/>
                  <a:pt x="937953" y="160764"/>
                  <a:pt x="2397045" y="13894"/>
                </a:cubicBezTo>
                <a:cubicBezTo>
                  <a:pt x="2488255" y="4735"/>
                  <a:pt x="2578842" y="169"/>
                  <a:pt x="2668564" y="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80" name="Google Shape;180;p17"/>
          <p:cNvSpPr/>
          <p:nvPr/>
        </p:nvSpPr>
        <p:spPr>
          <a:xfrm>
            <a:off x="3830303" y="2049794"/>
            <a:ext cx="7895563" cy="4808204"/>
          </a:xfrm>
          <a:custGeom>
            <a:avLst/>
            <a:gdLst/>
            <a:ahLst/>
            <a:cxnLst/>
            <a:rect l="l" t="t" r="r" b="b"/>
            <a:pathLst>
              <a:path w="7895563" h="4808204" extrusionOk="0">
                <a:moveTo>
                  <a:pt x="5369884" y="1078"/>
                </a:moveTo>
                <a:cubicBezTo>
                  <a:pt x="7190903" y="-38494"/>
                  <a:pt x="7755976" y="1021217"/>
                  <a:pt x="7862727" y="1675871"/>
                </a:cubicBezTo>
                <a:cubicBezTo>
                  <a:pt x="8103812" y="3154214"/>
                  <a:pt x="6979491" y="4179076"/>
                  <a:pt x="5732088" y="4760070"/>
                </a:cubicBezTo>
                <a:lnTo>
                  <a:pt x="5620342" y="4808204"/>
                </a:lnTo>
                <a:lnTo>
                  <a:pt x="549240" y="4808204"/>
                </a:lnTo>
                <a:lnTo>
                  <a:pt x="486839" y="4767416"/>
                </a:lnTo>
                <a:cubicBezTo>
                  <a:pt x="312414" y="4637640"/>
                  <a:pt x="179004" y="4486459"/>
                  <a:pt x="98819" y="4313512"/>
                </a:cubicBezTo>
                <a:cubicBezTo>
                  <a:pt x="-492886" y="3040495"/>
                  <a:pt x="1689731" y="875246"/>
                  <a:pt x="3527321" y="325893"/>
                </a:cubicBezTo>
                <a:cubicBezTo>
                  <a:pt x="4251648" y="109422"/>
                  <a:pt x="4859999" y="12158"/>
                  <a:pt x="5369884" y="1078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81" name="Google Shape;181;p17"/>
          <p:cNvSpPr/>
          <p:nvPr/>
        </p:nvSpPr>
        <p:spPr>
          <a:xfrm>
            <a:off x="2711624" y="4784458"/>
            <a:ext cx="973269" cy="991612"/>
          </a:xfrm>
          <a:custGeom>
            <a:avLst/>
            <a:gdLst/>
            <a:ahLst/>
            <a:cxnLst/>
            <a:rect l="l" t="t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lt2">
              <a:alpha val="14901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82" name="Google Shape;182;p17"/>
          <p:cNvSpPr/>
          <p:nvPr/>
        </p:nvSpPr>
        <p:spPr>
          <a:xfrm>
            <a:off x="10319088" y="1254199"/>
            <a:ext cx="671883" cy="639920"/>
          </a:xfrm>
          <a:custGeom>
            <a:avLst/>
            <a:gdLst/>
            <a:ahLst/>
            <a:cxnLst/>
            <a:rect l="l" t="t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83" name="Google Shape;183;p17"/>
          <p:cNvSpPr>
            <a:spLocks noGrp="1"/>
          </p:cNvSpPr>
          <p:nvPr>
            <p:ph type="pic" idx="2"/>
          </p:nvPr>
        </p:nvSpPr>
        <p:spPr>
          <a:xfrm>
            <a:off x="3208844" y="1651909"/>
            <a:ext cx="7779006" cy="520608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w Numbers">
  <p:cSld name="Title Only w Numbers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8"/>
          <p:cNvSpPr txBox="1">
            <a:spLocks noGrp="1"/>
          </p:cNvSpPr>
          <p:nvPr>
            <p:ph type="title"/>
          </p:nvPr>
        </p:nvSpPr>
        <p:spPr>
          <a:xfrm>
            <a:off x="2925270" y="136525"/>
            <a:ext cx="8428529" cy="1132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9" name="Google Shape;189;p18"/>
          <p:cNvSpPr/>
          <p:nvPr/>
        </p:nvSpPr>
        <p:spPr>
          <a:xfrm>
            <a:off x="861777" y="-2072"/>
            <a:ext cx="1197858" cy="1389174"/>
          </a:xfrm>
          <a:custGeom>
            <a:avLst/>
            <a:gdLst/>
            <a:ahLst/>
            <a:cxnLst/>
            <a:rect l="l" t="t" r="r" b="b"/>
            <a:pathLst>
              <a:path w="1197858" h="1389174" extrusionOk="0">
                <a:moveTo>
                  <a:pt x="272811" y="0"/>
                </a:moveTo>
                <a:lnTo>
                  <a:pt x="924678" y="0"/>
                </a:lnTo>
                <a:lnTo>
                  <a:pt x="974454" y="32247"/>
                </a:lnTo>
                <a:cubicBezTo>
                  <a:pt x="1092328" y="125644"/>
                  <a:pt x="1173241" y="262904"/>
                  <a:pt x="1189160" y="421913"/>
                </a:cubicBezTo>
                <a:cubicBezTo>
                  <a:pt x="1220940" y="739931"/>
                  <a:pt x="1177988" y="1354828"/>
                  <a:pt x="850459" y="1387791"/>
                </a:cubicBezTo>
                <a:cubicBezTo>
                  <a:pt x="522929" y="1420682"/>
                  <a:pt x="34704" y="859385"/>
                  <a:pt x="2923" y="541295"/>
                </a:cubicBezTo>
                <a:cubicBezTo>
                  <a:pt x="-17301" y="342534"/>
                  <a:pt x="68843" y="156845"/>
                  <a:pt x="216245" y="3748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0" name="Google Shape;190;p18"/>
          <p:cNvSpPr/>
          <p:nvPr/>
        </p:nvSpPr>
        <p:spPr>
          <a:xfrm>
            <a:off x="627460" y="140534"/>
            <a:ext cx="1772074" cy="1204775"/>
          </a:xfrm>
          <a:custGeom>
            <a:avLst/>
            <a:gdLst/>
            <a:ahLst/>
            <a:cxnLst/>
            <a:rect l="l" t="t" r="r" b="b"/>
            <a:pathLst>
              <a:path w="19589" h="18693" extrusionOk="0">
                <a:moveTo>
                  <a:pt x="245" y="15021"/>
                </a:moveTo>
                <a:cubicBezTo>
                  <a:pt x="1306" y="18233"/>
                  <a:pt x="6123" y="19289"/>
                  <a:pt x="10101" y="18380"/>
                </a:cubicBezTo>
                <a:cubicBezTo>
                  <a:pt x="14080" y="17471"/>
                  <a:pt x="20377" y="13324"/>
                  <a:pt x="19507" y="5836"/>
                </a:cubicBezTo>
                <a:cubicBezTo>
                  <a:pt x="19168" y="2918"/>
                  <a:pt x="16966" y="-2311"/>
                  <a:pt x="8751" y="1135"/>
                </a:cubicBezTo>
                <a:cubicBezTo>
                  <a:pt x="4192" y="3048"/>
                  <a:pt x="-1223" y="10588"/>
                  <a:pt x="245" y="15021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1" name="Google Shape;191;p18"/>
          <p:cNvSpPr/>
          <p:nvPr/>
        </p:nvSpPr>
        <p:spPr>
          <a:xfrm>
            <a:off x="487968" y="51259"/>
            <a:ext cx="1745881" cy="1200451"/>
          </a:xfrm>
          <a:custGeom>
            <a:avLst/>
            <a:gdLst/>
            <a:ahLst/>
            <a:cxnLst/>
            <a:rect l="l" t="t" r="r" b="b"/>
            <a:pathLst>
              <a:path w="21600" h="19116" extrusionOk="0">
                <a:moveTo>
                  <a:pt x="0" y="7130"/>
                </a:moveTo>
                <a:cubicBezTo>
                  <a:pt x="0" y="12861"/>
                  <a:pt x="8015" y="19116"/>
                  <a:pt x="12433" y="19116"/>
                </a:cubicBezTo>
                <a:cubicBezTo>
                  <a:pt x="16851" y="19116"/>
                  <a:pt x="21600" y="12861"/>
                  <a:pt x="21600" y="7130"/>
                </a:cubicBezTo>
                <a:cubicBezTo>
                  <a:pt x="21600" y="1399"/>
                  <a:pt x="19736" y="-2484"/>
                  <a:pt x="13206" y="1861"/>
                </a:cubicBezTo>
                <a:cubicBezTo>
                  <a:pt x="9285" y="4482"/>
                  <a:pt x="0" y="1399"/>
                  <a:pt x="0" y="7130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2" name="Google Shape;192;p18"/>
          <p:cNvSpPr/>
          <p:nvPr/>
        </p:nvSpPr>
        <p:spPr>
          <a:xfrm>
            <a:off x="889707" y="1402361"/>
            <a:ext cx="218435" cy="222553"/>
          </a:xfrm>
          <a:custGeom>
            <a:avLst/>
            <a:gdLst/>
            <a:ahLst/>
            <a:cxnLst/>
            <a:rect l="l" t="t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3" name="Google Shape;193;p18"/>
          <p:cNvSpPr/>
          <p:nvPr/>
        </p:nvSpPr>
        <p:spPr>
          <a:xfrm>
            <a:off x="2281390" y="140534"/>
            <a:ext cx="150794" cy="143620"/>
          </a:xfrm>
          <a:custGeom>
            <a:avLst/>
            <a:gdLst/>
            <a:ahLst/>
            <a:cxnLst/>
            <a:rect l="l" t="t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4" name="Google Shape;194;p18"/>
          <p:cNvSpPr txBox="1">
            <a:spLocks noGrp="1"/>
          </p:cNvSpPr>
          <p:nvPr>
            <p:ph type="body" idx="1"/>
          </p:nvPr>
        </p:nvSpPr>
        <p:spPr>
          <a:xfrm>
            <a:off x="878553" y="141289"/>
            <a:ext cx="1163046" cy="1127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 b="1"/>
            </a:lvl1pPr>
            <a:lvl2pPr marL="914400" lvl="1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7" name="Google Shape;197;p1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98" name="Google Shape;198;p1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9" name="Google Shape;199;p1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00" name="Google Shape;200;p1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1" name="Google Shape;201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6" name="Google Shape;206;p2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207" name="Google Shape;207;p2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08" name="Google Shape;208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9" name="Google Shape;209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0" name="Google Shape;210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2">
  <p:cSld name="Title Slide 2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/>
          <p:nvPr/>
        </p:nvSpPr>
        <p:spPr>
          <a:xfrm>
            <a:off x="3867079" y="785076"/>
            <a:ext cx="4801950" cy="5958872"/>
          </a:xfrm>
          <a:custGeom>
            <a:avLst/>
            <a:gdLst/>
            <a:ahLst/>
            <a:cxnLst/>
            <a:rect l="l" t="t" r="r" b="b"/>
            <a:pathLst>
              <a:path w="20693" h="20744" extrusionOk="0">
                <a:moveTo>
                  <a:pt x="50" y="8912"/>
                </a:moveTo>
                <a:cubicBezTo>
                  <a:pt x="599" y="13351"/>
                  <a:pt x="9033" y="21184"/>
                  <a:pt x="14691" y="20725"/>
                </a:cubicBezTo>
                <a:cubicBezTo>
                  <a:pt x="20349" y="20265"/>
                  <a:pt x="21091" y="11684"/>
                  <a:pt x="20542" y="7246"/>
                </a:cubicBezTo>
                <a:cubicBezTo>
                  <a:pt x="19992" y="2808"/>
                  <a:pt x="14951" y="-416"/>
                  <a:pt x="9293" y="43"/>
                </a:cubicBezTo>
                <a:cubicBezTo>
                  <a:pt x="3636" y="503"/>
                  <a:pt x="-509" y="4474"/>
                  <a:pt x="50" y="8912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8" name="Google Shape;28;p3"/>
          <p:cNvSpPr/>
          <p:nvPr/>
        </p:nvSpPr>
        <p:spPr>
          <a:xfrm>
            <a:off x="2927648" y="1746876"/>
            <a:ext cx="7103771" cy="4829623"/>
          </a:xfrm>
          <a:custGeom>
            <a:avLst/>
            <a:gdLst/>
            <a:ahLst/>
            <a:cxnLst/>
            <a:rect l="l" t="t" r="r" b="b"/>
            <a:pathLst>
              <a:path w="19589" h="18693" extrusionOk="0">
                <a:moveTo>
                  <a:pt x="245" y="15021"/>
                </a:moveTo>
                <a:cubicBezTo>
                  <a:pt x="1306" y="18233"/>
                  <a:pt x="6123" y="19289"/>
                  <a:pt x="10101" y="18380"/>
                </a:cubicBezTo>
                <a:cubicBezTo>
                  <a:pt x="14080" y="17471"/>
                  <a:pt x="20377" y="13324"/>
                  <a:pt x="19507" y="5836"/>
                </a:cubicBezTo>
                <a:cubicBezTo>
                  <a:pt x="19168" y="2918"/>
                  <a:pt x="16966" y="-2311"/>
                  <a:pt x="8751" y="1135"/>
                </a:cubicBezTo>
                <a:cubicBezTo>
                  <a:pt x="4192" y="3048"/>
                  <a:pt x="-1223" y="10588"/>
                  <a:pt x="245" y="15021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9" name="Google Shape;29;p3"/>
          <p:cNvSpPr/>
          <p:nvPr/>
        </p:nvSpPr>
        <p:spPr>
          <a:xfrm>
            <a:off x="2368461" y="1388997"/>
            <a:ext cx="6998772" cy="4812289"/>
          </a:xfrm>
          <a:custGeom>
            <a:avLst/>
            <a:gdLst/>
            <a:ahLst/>
            <a:cxnLst/>
            <a:rect l="l" t="t" r="r" b="b"/>
            <a:pathLst>
              <a:path w="21600" h="19116" extrusionOk="0">
                <a:moveTo>
                  <a:pt x="0" y="7130"/>
                </a:moveTo>
                <a:cubicBezTo>
                  <a:pt x="0" y="12861"/>
                  <a:pt x="8015" y="19116"/>
                  <a:pt x="12433" y="19116"/>
                </a:cubicBezTo>
                <a:cubicBezTo>
                  <a:pt x="16851" y="19116"/>
                  <a:pt x="21600" y="12861"/>
                  <a:pt x="21600" y="7130"/>
                </a:cubicBezTo>
                <a:cubicBezTo>
                  <a:pt x="21600" y="1399"/>
                  <a:pt x="19736" y="-2484"/>
                  <a:pt x="13206" y="1861"/>
                </a:cubicBezTo>
                <a:cubicBezTo>
                  <a:pt x="9285" y="4482"/>
                  <a:pt x="0" y="1399"/>
                  <a:pt x="0" y="7130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0" name="Google Shape;30;p3"/>
          <p:cNvSpPr/>
          <p:nvPr/>
        </p:nvSpPr>
        <p:spPr>
          <a:xfrm>
            <a:off x="6730112" y="114053"/>
            <a:ext cx="1313884" cy="1186203"/>
          </a:xfrm>
          <a:custGeom>
            <a:avLst/>
            <a:gdLst/>
            <a:ahLst/>
            <a:cxnLst/>
            <a:rect l="l" t="t" r="r" b="b"/>
            <a:pathLst>
              <a:path w="18415" h="19060" extrusionOk="0">
                <a:moveTo>
                  <a:pt x="1251" y="17706"/>
                </a:moveTo>
                <a:cubicBezTo>
                  <a:pt x="3633" y="20258"/>
                  <a:pt x="13007" y="19180"/>
                  <a:pt x="16737" y="14651"/>
                </a:cubicBezTo>
                <a:cubicBezTo>
                  <a:pt x="20468" y="10087"/>
                  <a:pt x="17145" y="3797"/>
                  <a:pt x="14794" y="1210"/>
                </a:cubicBezTo>
                <a:cubicBezTo>
                  <a:pt x="12411" y="-1342"/>
                  <a:pt x="7458" y="275"/>
                  <a:pt x="3727" y="4804"/>
                </a:cubicBezTo>
                <a:cubicBezTo>
                  <a:pt x="-3" y="9368"/>
                  <a:pt x="-1132" y="15155"/>
                  <a:pt x="1251" y="17706"/>
                </a:cubicBez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1" name="Google Shape;31;p3"/>
          <p:cNvSpPr/>
          <p:nvPr/>
        </p:nvSpPr>
        <p:spPr>
          <a:xfrm>
            <a:off x="1921112" y="4207292"/>
            <a:ext cx="875650" cy="892153"/>
          </a:xfrm>
          <a:custGeom>
            <a:avLst/>
            <a:gdLst/>
            <a:ahLst/>
            <a:cxnLst/>
            <a:rect l="l" t="t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2" name="Google Shape;32;p3"/>
          <p:cNvSpPr/>
          <p:nvPr/>
        </p:nvSpPr>
        <p:spPr>
          <a:xfrm>
            <a:off x="8765547" y="1031118"/>
            <a:ext cx="604493" cy="575736"/>
          </a:xfrm>
          <a:custGeom>
            <a:avLst/>
            <a:gdLst/>
            <a:ahLst/>
            <a:cxnLst/>
            <a:rect l="l" t="t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3" name="Google Shape;33;p3"/>
          <p:cNvSpPr txBox="1">
            <a:spLocks noGrp="1"/>
          </p:cNvSpPr>
          <p:nvPr>
            <p:ph type="ctrTitle"/>
          </p:nvPr>
        </p:nvSpPr>
        <p:spPr>
          <a:xfrm>
            <a:off x="3161928" y="2072667"/>
            <a:ext cx="5868144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Calibri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3"/>
          <p:cNvSpPr txBox="1">
            <a:spLocks noGrp="1"/>
          </p:cNvSpPr>
          <p:nvPr>
            <p:ph type="subTitle" idx="1"/>
          </p:nvPr>
        </p:nvSpPr>
        <p:spPr>
          <a:xfrm>
            <a:off x="3161928" y="4552342"/>
            <a:ext cx="5868144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  <a:defRPr sz="2400">
                <a:solidFill>
                  <a:schemeClr val="accent5"/>
                </a:solidFill>
              </a:defRPr>
            </a:lvl1pPr>
            <a:lvl2pPr lvl="1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5" name="Google Shape;35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5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3"/>
          <p:cNvSpPr txBox="1">
            <a:spLocks noGrp="1"/>
          </p:cNvSpPr>
          <p:nvPr>
            <p:ph type="ftr" idx="11"/>
          </p:nvPr>
        </p:nvSpPr>
        <p:spPr>
          <a:xfrm>
            <a:off x="8328248" y="6356350"/>
            <a:ext cx="3025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5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3" name="Google Shape;213;p2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214" name="Google Shape;214;p2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15" name="Google Shape;215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6" name="Google Shape;216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2"/>
          <p:cNvSpPr txBox="1">
            <a:spLocks noGrp="1"/>
          </p:cNvSpPr>
          <p:nvPr>
            <p:ph type="title"/>
          </p:nvPr>
        </p:nvSpPr>
        <p:spPr>
          <a:xfrm>
            <a:off x="838200" y="334863"/>
            <a:ext cx="10515600" cy="1132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22"/>
          <p:cNvSpPr txBox="1">
            <a:spLocks noGrp="1"/>
          </p:cNvSpPr>
          <p:nvPr>
            <p:ph type="body" idx="1"/>
          </p:nvPr>
        </p:nvSpPr>
        <p:spPr>
          <a:xfrm rot="5400000">
            <a:off x="3785915" y="-1390922"/>
            <a:ext cx="4620171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1" name="Google Shape;221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2" name="Google Shape;222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3" name="Google Shape;223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2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7" name="Google Shape;227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8" name="Google Shape;228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9" name="Google Shape;229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w Photo">
  <p:cSld name="Section Header w Photo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3" name="Google Shape;43;p4"/>
          <p:cNvSpPr/>
          <p:nvPr/>
        </p:nvSpPr>
        <p:spPr>
          <a:xfrm>
            <a:off x="8329881" y="1"/>
            <a:ext cx="3862120" cy="4184987"/>
          </a:xfrm>
          <a:custGeom>
            <a:avLst/>
            <a:gdLst/>
            <a:ahLst/>
            <a:cxnLst/>
            <a:rect l="l" t="t" r="r" b="b"/>
            <a:pathLst>
              <a:path w="3862120" h="4184987" extrusionOk="0">
                <a:moveTo>
                  <a:pt x="72632" y="0"/>
                </a:moveTo>
                <a:lnTo>
                  <a:pt x="3862120" y="0"/>
                </a:lnTo>
                <a:lnTo>
                  <a:pt x="3862120" y="4018645"/>
                </a:lnTo>
                <a:lnTo>
                  <a:pt x="3849798" y="4027418"/>
                </a:lnTo>
                <a:cubicBezTo>
                  <a:pt x="3719683" y="4109955"/>
                  <a:pt x="3573386" y="4162923"/>
                  <a:pt x="3409263" y="4179440"/>
                </a:cubicBezTo>
                <a:cubicBezTo>
                  <a:pt x="2096287" y="4311293"/>
                  <a:pt x="139121" y="2061203"/>
                  <a:pt x="11722" y="786066"/>
                </a:cubicBezTo>
                <a:cubicBezTo>
                  <a:pt x="-12601" y="547032"/>
                  <a:pt x="1454" y="312714"/>
                  <a:pt x="49002" y="88876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4" name="Google Shape;44;p4"/>
          <p:cNvSpPr/>
          <p:nvPr/>
        </p:nvSpPr>
        <p:spPr>
          <a:xfrm>
            <a:off x="7390509" y="0"/>
            <a:ext cx="4801492" cy="4017462"/>
          </a:xfrm>
          <a:custGeom>
            <a:avLst/>
            <a:gdLst/>
            <a:ahLst/>
            <a:cxnLst/>
            <a:rect l="l" t="t" r="r" b="b"/>
            <a:pathLst>
              <a:path w="4801492" h="4017462" extrusionOk="0">
                <a:moveTo>
                  <a:pt x="2063453" y="0"/>
                </a:moveTo>
                <a:lnTo>
                  <a:pt x="4801492" y="0"/>
                </a:lnTo>
                <a:lnTo>
                  <a:pt x="4801492" y="3620618"/>
                </a:lnTo>
                <a:lnTo>
                  <a:pt x="4540736" y="3716067"/>
                </a:lnTo>
                <a:cubicBezTo>
                  <a:pt x="4233752" y="3819100"/>
                  <a:pt x="3933647" y="3892546"/>
                  <a:pt x="3663094" y="3936581"/>
                </a:cubicBezTo>
                <a:cubicBezTo>
                  <a:pt x="2220509" y="4171435"/>
                  <a:pt x="473668" y="3898601"/>
                  <a:pt x="88907" y="3068732"/>
                </a:cubicBezTo>
                <a:cubicBezTo>
                  <a:pt x="-310361" y="2209732"/>
                  <a:pt x="694404" y="899190"/>
                  <a:pt x="1919217" y="89093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5" name="Google Shape;45;p4"/>
          <p:cNvSpPr/>
          <p:nvPr/>
        </p:nvSpPr>
        <p:spPr>
          <a:xfrm>
            <a:off x="11397987" y="3867634"/>
            <a:ext cx="794014" cy="1182847"/>
          </a:xfrm>
          <a:custGeom>
            <a:avLst/>
            <a:gdLst/>
            <a:ahLst/>
            <a:cxnLst/>
            <a:rect l="l" t="t" r="r" b="b"/>
            <a:pathLst>
              <a:path w="794014" h="1182847" extrusionOk="0">
                <a:moveTo>
                  <a:pt x="794014" y="0"/>
                </a:moveTo>
                <a:lnTo>
                  <a:pt x="794014" y="1127001"/>
                </a:lnTo>
                <a:lnTo>
                  <a:pt x="772413" y="1134386"/>
                </a:lnTo>
                <a:cubicBezTo>
                  <a:pt x="496558" y="1208896"/>
                  <a:pt x="195467" y="1197878"/>
                  <a:pt x="89247" y="1098613"/>
                </a:cubicBezTo>
                <a:cubicBezTo>
                  <a:pt x="-80777" y="939851"/>
                  <a:pt x="-224" y="579696"/>
                  <a:pt x="265906" y="295654"/>
                </a:cubicBezTo>
                <a:cubicBezTo>
                  <a:pt x="399007" y="154723"/>
                  <a:pt x="553905" y="59098"/>
                  <a:pt x="696781" y="18560"/>
                </a:cubicBez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6" name="Google Shape;46;p4"/>
          <p:cNvSpPr/>
          <p:nvPr/>
        </p:nvSpPr>
        <p:spPr>
          <a:xfrm>
            <a:off x="6384032" y="1648242"/>
            <a:ext cx="875650" cy="892153"/>
          </a:xfrm>
          <a:custGeom>
            <a:avLst/>
            <a:gdLst/>
            <a:ahLst/>
            <a:cxnLst/>
            <a:rect l="l" t="t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7" name="Google Shape;47;p4"/>
          <p:cNvSpPr/>
          <p:nvPr/>
        </p:nvSpPr>
        <p:spPr>
          <a:xfrm>
            <a:off x="10139329" y="4982756"/>
            <a:ext cx="604493" cy="575736"/>
          </a:xfrm>
          <a:custGeom>
            <a:avLst/>
            <a:gdLst/>
            <a:ahLst/>
            <a:cxnLst/>
            <a:rect l="l" t="t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8" name="Google Shape;48;p4"/>
          <p:cNvSpPr>
            <a:spLocks noGrp="1"/>
          </p:cNvSpPr>
          <p:nvPr>
            <p:ph type="pic" idx="2"/>
          </p:nvPr>
        </p:nvSpPr>
        <p:spPr>
          <a:xfrm>
            <a:off x="6831385" y="0"/>
            <a:ext cx="5360617" cy="3642236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5"/>
          <p:cNvSpPr txBox="1">
            <a:spLocks noGrp="1"/>
          </p:cNvSpPr>
          <p:nvPr>
            <p:ph type="title"/>
          </p:nvPr>
        </p:nvSpPr>
        <p:spPr>
          <a:xfrm>
            <a:off x="838200" y="334863"/>
            <a:ext cx="10515600" cy="1132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w Photo (Dark)">
  <p:cSld name="Section Header w Photo (Dark)">
    <p:bg>
      <p:bgPr>
        <a:solidFill>
          <a:schemeClr val="accent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CB2BA"/>
              </a:buClr>
              <a:buSzPts val="2400"/>
              <a:buNone/>
              <a:defRPr sz="2400">
                <a:solidFill>
                  <a:srgbClr val="ACB2BA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0" name="Google Shape;60;p6"/>
          <p:cNvSpPr/>
          <p:nvPr/>
        </p:nvSpPr>
        <p:spPr>
          <a:xfrm>
            <a:off x="8329881" y="1"/>
            <a:ext cx="3862120" cy="4184987"/>
          </a:xfrm>
          <a:custGeom>
            <a:avLst/>
            <a:gdLst/>
            <a:ahLst/>
            <a:cxnLst/>
            <a:rect l="l" t="t" r="r" b="b"/>
            <a:pathLst>
              <a:path w="3862120" h="4184987" extrusionOk="0">
                <a:moveTo>
                  <a:pt x="72632" y="0"/>
                </a:moveTo>
                <a:lnTo>
                  <a:pt x="3862120" y="0"/>
                </a:lnTo>
                <a:lnTo>
                  <a:pt x="3862120" y="4018645"/>
                </a:lnTo>
                <a:lnTo>
                  <a:pt x="3849798" y="4027418"/>
                </a:lnTo>
                <a:cubicBezTo>
                  <a:pt x="3719683" y="4109955"/>
                  <a:pt x="3573386" y="4162923"/>
                  <a:pt x="3409263" y="4179440"/>
                </a:cubicBezTo>
                <a:cubicBezTo>
                  <a:pt x="2096287" y="4311293"/>
                  <a:pt x="139121" y="2061203"/>
                  <a:pt x="11722" y="786066"/>
                </a:cubicBezTo>
                <a:cubicBezTo>
                  <a:pt x="-12601" y="547032"/>
                  <a:pt x="1454" y="312714"/>
                  <a:pt x="49002" y="88876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1" name="Google Shape;61;p6"/>
          <p:cNvSpPr/>
          <p:nvPr/>
        </p:nvSpPr>
        <p:spPr>
          <a:xfrm>
            <a:off x="7390509" y="0"/>
            <a:ext cx="4801492" cy="4017462"/>
          </a:xfrm>
          <a:custGeom>
            <a:avLst/>
            <a:gdLst/>
            <a:ahLst/>
            <a:cxnLst/>
            <a:rect l="l" t="t" r="r" b="b"/>
            <a:pathLst>
              <a:path w="4801492" h="4017462" extrusionOk="0">
                <a:moveTo>
                  <a:pt x="2063453" y="0"/>
                </a:moveTo>
                <a:lnTo>
                  <a:pt x="4801492" y="0"/>
                </a:lnTo>
                <a:lnTo>
                  <a:pt x="4801492" y="3620618"/>
                </a:lnTo>
                <a:lnTo>
                  <a:pt x="4540736" y="3716067"/>
                </a:lnTo>
                <a:cubicBezTo>
                  <a:pt x="4233752" y="3819100"/>
                  <a:pt x="3933647" y="3892546"/>
                  <a:pt x="3663094" y="3936581"/>
                </a:cubicBezTo>
                <a:cubicBezTo>
                  <a:pt x="2220509" y="4171435"/>
                  <a:pt x="473668" y="3898601"/>
                  <a:pt x="88907" y="3068732"/>
                </a:cubicBezTo>
                <a:cubicBezTo>
                  <a:pt x="-310361" y="2209732"/>
                  <a:pt x="694404" y="899190"/>
                  <a:pt x="1919217" y="89093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2" name="Google Shape;62;p6"/>
          <p:cNvSpPr/>
          <p:nvPr/>
        </p:nvSpPr>
        <p:spPr>
          <a:xfrm>
            <a:off x="11397987" y="3867634"/>
            <a:ext cx="794014" cy="1182847"/>
          </a:xfrm>
          <a:custGeom>
            <a:avLst/>
            <a:gdLst/>
            <a:ahLst/>
            <a:cxnLst/>
            <a:rect l="l" t="t" r="r" b="b"/>
            <a:pathLst>
              <a:path w="794014" h="1182847" extrusionOk="0">
                <a:moveTo>
                  <a:pt x="794014" y="0"/>
                </a:moveTo>
                <a:lnTo>
                  <a:pt x="794014" y="1127001"/>
                </a:lnTo>
                <a:lnTo>
                  <a:pt x="772413" y="1134386"/>
                </a:lnTo>
                <a:cubicBezTo>
                  <a:pt x="496558" y="1208896"/>
                  <a:pt x="195467" y="1197878"/>
                  <a:pt x="89247" y="1098613"/>
                </a:cubicBezTo>
                <a:cubicBezTo>
                  <a:pt x="-80777" y="939851"/>
                  <a:pt x="-224" y="579696"/>
                  <a:pt x="265906" y="295654"/>
                </a:cubicBezTo>
                <a:cubicBezTo>
                  <a:pt x="399007" y="154723"/>
                  <a:pt x="553905" y="59098"/>
                  <a:pt x="696781" y="18560"/>
                </a:cubicBezTo>
                <a:close/>
              </a:path>
            </a:pathLst>
          </a:custGeom>
          <a:solidFill>
            <a:schemeClr val="lt2">
              <a:alpha val="60000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3" name="Google Shape;63;p6"/>
          <p:cNvSpPr/>
          <p:nvPr/>
        </p:nvSpPr>
        <p:spPr>
          <a:xfrm>
            <a:off x="6384032" y="1648242"/>
            <a:ext cx="875650" cy="892153"/>
          </a:xfrm>
          <a:custGeom>
            <a:avLst/>
            <a:gdLst/>
            <a:ahLst/>
            <a:cxnLst/>
            <a:rect l="l" t="t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lt2">
              <a:alpha val="69803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4" name="Google Shape;64;p6"/>
          <p:cNvSpPr/>
          <p:nvPr/>
        </p:nvSpPr>
        <p:spPr>
          <a:xfrm>
            <a:off x="10139329" y="4982756"/>
            <a:ext cx="604493" cy="575736"/>
          </a:xfrm>
          <a:custGeom>
            <a:avLst/>
            <a:gdLst/>
            <a:ahLst/>
            <a:cxnLst/>
            <a:rect l="l" t="t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5" name="Google Shape;65;p6"/>
          <p:cNvSpPr>
            <a:spLocks noGrp="1"/>
          </p:cNvSpPr>
          <p:nvPr>
            <p:ph type="pic" idx="2"/>
          </p:nvPr>
        </p:nvSpPr>
        <p:spPr>
          <a:xfrm>
            <a:off x="6831385" y="0"/>
            <a:ext cx="5360617" cy="3642236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8329881" y="1"/>
            <a:ext cx="3862120" cy="4184987"/>
          </a:xfrm>
          <a:custGeom>
            <a:avLst/>
            <a:gdLst/>
            <a:ahLst/>
            <a:cxnLst/>
            <a:rect l="l" t="t" r="r" b="b"/>
            <a:pathLst>
              <a:path w="3862120" h="4184987" extrusionOk="0">
                <a:moveTo>
                  <a:pt x="72632" y="0"/>
                </a:moveTo>
                <a:lnTo>
                  <a:pt x="3862120" y="0"/>
                </a:lnTo>
                <a:lnTo>
                  <a:pt x="3862120" y="4018645"/>
                </a:lnTo>
                <a:lnTo>
                  <a:pt x="3849798" y="4027418"/>
                </a:lnTo>
                <a:cubicBezTo>
                  <a:pt x="3719683" y="4109955"/>
                  <a:pt x="3573386" y="4162923"/>
                  <a:pt x="3409263" y="4179440"/>
                </a:cubicBezTo>
                <a:cubicBezTo>
                  <a:pt x="2096287" y="4311293"/>
                  <a:pt x="139121" y="2061203"/>
                  <a:pt x="11722" y="786066"/>
                </a:cubicBezTo>
                <a:cubicBezTo>
                  <a:pt x="-12601" y="547032"/>
                  <a:pt x="1454" y="312714"/>
                  <a:pt x="49002" y="88876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3" name="Google Shape;73;p7"/>
          <p:cNvSpPr/>
          <p:nvPr/>
        </p:nvSpPr>
        <p:spPr>
          <a:xfrm>
            <a:off x="7390509" y="0"/>
            <a:ext cx="4801492" cy="4017462"/>
          </a:xfrm>
          <a:custGeom>
            <a:avLst/>
            <a:gdLst/>
            <a:ahLst/>
            <a:cxnLst/>
            <a:rect l="l" t="t" r="r" b="b"/>
            <a:pathLst>
              <a:path w="4801492" h="4017462" extrusionOk="0">
                <a:moveTo>
                  <a:pt x="2063453" y="0"/>
                </a:moveTo>
                <a:lnTo>
                  <a:pt x="4801492" y="0"/>
                </a:lnTo>
                <a:lnTo>
                  <a:pt x="4801492" y="3620618"/>
                </a:lnTo>
                <a:lnTo>
                  <a:pt x="4540736" y="3716067"/>
                </a:lnTo>
                <a:cubicBezTo>
                  <a:pt x="4233752" y="3819100"/>
                  <a:pt x="3933647" y="3892546"/>
                  <a:pt x="3663094" y="3936581"/>
                </a:cubicBezTo>
                <a:cubicBezTo>
                  <a:pt x="2220509" y="4171435"/>
                  <a:pt x="473668" y="3898601"/>
                  <a:pt x="88907" y="3068732"/>
                </a:cubicBezTo>
                <a:cubicBezTo>
                  <a:pt x="-310361" y="2209732"/>
                  <a:pt x="694404" y="899190"/>
                  <a:pt x="1919217" y="89093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4" name="Google Shape;74;p7"/>
          <p:cNvSpPr/>
          <p:nvPr/>
        </p:nvSpPr>
        <p:spPr>
          <a:xfrm>
            <a:off x="6831384" y="0"/>
            <a:ext cx="5360617" cy="3642236"/>
          </a:xfrm>
          <a:custGeom>
            <a:avLst/>
            <a:gdLst/>
            <a:ahLst/>
            <a:cxnLst/>
            <a:rect l="l" t="t" r="r" b="b"/>
            <a:pathLst>
              <a:path w="5360617" h="3642236" extrusionOk="0">
                <a:moveTo>
                  <a:pt x="320472" y="0"/>
                </a:moveTo>
                <a:lnTo>
                  <a:pt x="5360617" y="0"/>
                </a:lnTo>
                <a:lnTo>
                  <a:pt x="5360617" y="3227025"/>
                </a:lnTo>
                <a:lnTo>
                  <a:pt x="5351732" y="3232995"/>
                </a:lnTo>
                <a:cubicBezTo>
                  <a:pt x="4933670" y="3488463"/>
                  <a:pt x="4475851" y="3642236"/>
                  <a:pt x="4028504" y="3642236"/>
                </a:cubicBezTo>
                <a:cubicBezTo>
                  <a:pt x="2596996" y="3642236"/>
                  <a:pt x="0" y="2067594"/>
                  <a:pt x="0" y="624863"/>
                </a:cubicBezTo>
                <a:cubicBezTo>
                  <a:pt x="0" y="354352"/>
                  <a:pt x="105767" y="161846"/>
                  <a:pt x="286013" y="23255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5" name="Google Shape;75;p7"/>
          <p:cNvSpPr/>
          <p:nvPr/>
        </p:nvSpPr>
        <p:spPr>
          <a:xfrm>
            <a:off x="11397987" y="3867634"/>
            <a:ext cx="794014" cy="1182847"/>
          </a:xfrm>
          <a:custGeom>
            <a:avLst/>
            <a:gdLst/>
            <a:ahLst/>
            <a:cxnLst/>
            <a:rect l="l" t="t" r="r" b="b"/>
            <a:pathLst>
              <a:path w="794014" h="1182847" extrusionOk="0">
                <a:moveTo>
                  <a:pt x="794014" y="0"/>
                </a:moveTo>
                <a:lnTo>
                  <a:pt x="794014" y="1127001"/>
                </a:lnTo>
                <a:lnTo>
                  <a:pt x="772413" y="1134386"/>
                </a:lnTo>
                <a:cubicBezTo>
                  <a:pt x="496558" y="1208896"/>
                  <a:pt x="195467" y="1197878"/>
                  <a:pt x="89247" y="1098613"/>
                </a:cubicBezTo>
                <a:cubicBezTo>
                  <a:pt x="-80777" y="939851"/>
                  <a:pt x="-224" y="579696"/>
                  <a:pt x="265906" y="295654"/>
                </a:cubicBezTo>
                <a:cubicBezTo>
                  <a:pt x="399007" y="154723"/>
                  <a:pt x="553905" y="59098"/>
                  <a:pt x="696781" y="18560"/>
                </a:cubicBez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6" name="Google Shape;76;p7"/>
          <p:cNvSpPr/>
          <p:nvPr/>
        </p:nvSpPr>
        <p:spPr>
          <a:xfrm>
            <a:off x="6384032" y="1648242"/>
            <a:ext cx="875650" cy="892153"/>
          </a:xfrm>
          <a:custGeom>
            <a:avLst/>
            <a:gdLst/>
            <a:ahLst/>
            <a:cxnLst/>
            <a:rect l="l" t="t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7" name="Google Shape;77;p7"/>
          <p:cNvSpPr/>
          <p:nvPr/>
        </p:nvSpPr>
        <p:spPr>
          <a:xfrm>
            <a:off x="10139329" y="4982756"/>
            <a:ext cx="604493" cy="575736"/>
          </a:xfrm>
          <a:custGeom>
            <a:avLst/>
            <a:gdLst/>
            <a:ahLst/>
            <a:cxnLst/>
            <a:rect l="l" t="t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(Dark)">
  <p:cSld name="Section Header (Dark)">
    <p:bg>
      <p:bgPr>
        <a:solidFill>
          <a:schemeClr val="accent1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CB2BA"/>
              </a:buClr>
              <a:buSzPts val="2400"/>
              <a:buNone/>
              <a:defRPr sz="2400">
                <a:solidFill>
                  <a:srgbClr val="ACB2BA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4" name="Google Shape;84;p8"/>
          <p:cNvSpPr/>
          <p:nvPr/>
        </p:nvSpPr>
        <p:spPr>
          <a:xfrm>
            <a:off x="8329881" y="1"/>
            <a:ext cx="3862120" cy="4184987"/>
          </a:xfrm>
          <a:custGeom>
            <a:avLst/>
            <a:gdLst/>
            <a:ahLst/>
            <a:cxnLst/>
            <a:rect l="l" t="t" r="r" b="b"/>
            <a:pathLst>
              <a:path w="3862120" h="4184987" extrusionOk="0">
                <a:moveTo>
                  <a:pt x="72632" y="0"/>
                </a:moveTo>
                <a:lnTo>
                  <a:pt x="3862120" y="0"/>
                </a:lnTo>
                <a:lnTo>
                  <a:pt x="3862120" y="4018645"/>
                </a:lnTo>
                <a:lnTo>
                  <a:pt x="3849798" y="4027418"/>
                </a:lnTo>
                <a:cubicBezTo>
                  <a:pt x="3719683" y="4109955"/>
                  <a:pt x="3573386" y="4162923"/>
                  <a:pt x="3409263" y="4179440"/>
                </a:cubicBezTo>
                <a:cubicBezTo>
                  <a:pt x="2096287" y="4311293"/>
                  <a:pt x="139121" y="2061203"/>
                  <a:pt x="11722" y="786066"/>
                </a:cubicBezTo>
                <a:cubicBezTo>
                  <a:pt x="-12601" y="547032"/>
                  <a:pt x="1454" y="312714"/>
                  <a:pt x="49002" y="88876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5" name="Google Shape;85;p8"/>
          <p:cNvSpPr/>
          <p:nvPr/>
        </p:nvSpPr>
        <p:spPr>
          <a:xfrm>
            <a:off x="7390509" y="0"/>
            <a:ext cx="4801492" cy="4017462"/>
          </a:xfrm>
          <a:custGeom>
            <a:avLst/>
            <a:gdLst/>
            <a:ahLst/>
            <a:cxnLst/>
            <a:rect l="l" t="t" r="r" b="b"/>
            <a:pathLst>
              <a:path w="4801492" h="4017462" extrusionOk="0">
                <a:moveTo>
                  <a:pt x="2063453" y="0"/>
                </a:moveTo>
                <a:lnTo>
                  <a:pt x="4801492" y="0"/>
                </a:lnTo>
                <a:lnTo>
                  <a:pt x="4801492" y="3620618"/>
                </a:lnTo>
                <a:lnTo>
                  <a:pt x="4540736" y="3716067"/>
                </a:lnTo>
                <a:cubicBezTo>
                  <a:pt x="4233752" y="3819100"/>
                  <a:pt x="3933647" y="3892546"/>
                  <a:pt x="3663094" y="3936581"/>
                </a:cubicBezTo>
                <a:cubicBezTo>
                  <a:pt x="2220509" y="4171435"/>
                  <a:pt x="473668" y="3898601"/>
                  <a:pt x="88907" y="3068732"/>
                </a:cubicBezTo>
                <a:cubicBezTo>
                  <a:pt x="-310361" y="2209732"/>
                  <a:pt x="694404" y="899190"/>
                  <a:pt x="1919217" y="89093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6" name="Google Shape;86;p8"/>
          <p:cNvSpPr/>
          <p:nvPr/>
        </p:nvSpPr>
        <p:spPr>
          <a:xfrm>
            <a:off x="6831384" y="0"/>
            <a:ext cx="5360617" cy="3642236"/>
          </a:xfrm>
          <a:custGeom>
            <a:avLst/>
            <a:gdLst/>
            <a:ahLst/>
            <a:cxnLst/>
            <a:rect l="l" t="t" r="r" b="b"/>
            <a:pathLst>
              <a:path w="5360617" h="3642236" extrusionOk="0">
                <a:moveTo>
                  <a:pt x="320472" y="0"/>
                </a:moveTo>
                <a:lnTo>
                  <a:pt x="5360617" y="0"/>
                </a:lnTo>
                <a:lnTo>
                  <a:pt x="5360617" y="3227025"/>
                </a:lnTo>
                <a:lnTo>
                  <a:pt x="5351732" y="3232995"/>
                </a:lnTo>
                <a:cubicBezTo>
                  <a:pt x="4933670" y="3488463"/>
                  <a:pt x="4475851" y="3642236"/>
                  <a:pt x="4028504" y="3642236"/>
                </a:cubicBezTo>
                <a:cubicBezTo>
                  <a:pt x="2596996" y="3642236"/>
                  <a:pt x="0" y="2067594"/>
                  <a:pt x="0" y="624863"/>
                </a:cubicBezTo>
                <a:cubicBezTo>
                  <a:pt x="0" y="354352"/>
                  <a:pt x="105767" y="161846"/>
                  <a:pt x="286013" y="23255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7" name="Google Shape;87;p8"/>
          <p:cNvSpPr/>
          <p:nvPr/>
        </p:nvSpPr>
        <p:spPr>
          <a:xfrm>
            <a:off x="11397987" y="3867634"/>
            <a:ext cx="794014" cy="1182847"/>
          </a:xfrm>
          <a:custGeom>
            <a:avLst/>
            <a:gdLst/>
            <a:ahLst/>
            <a:cxnLst/>
            <a:rect l="l" t="t" r="r" b="b"/>
            <a:pathLst>
              <a:path w="794014" h="1182847" extrusionOk="0">
                <a:moveTo>
                  <a:pt x="794014" y="0"/>
                </a:moveTo>
                <a:lnTo>
                  <a:pt x="794014" y="1127001"/>
                </a:lnTo>
                <a:lnTo>
                  <a:pt x="772413" y="1134386"/>
                </a:lnTo>
                <a:cubicBezTo>
                  <a:pt x="496558" y="1208896"/>
                  <a:pt x="195467" y="1197878"/>
                  <a:pt x="89247" y="1098613"/>
                </a:cubicBezTo>
                <a:cubicBezTo>
                  <a:pt x="-80777" y="939851"/>
                  <a:pt x="-224" y="579696"/>
                  <a:pt x="265906" y="295654"/>
                </a:cubicBezTo>
                <a:cubicBezTo>
                  <a:pt x="399007" y="154723"/>
                  <a:pt x="553905" y="59098"/>
                  <a:pt x="696781" y="18560"/>
                </a:cubicBezTo>
                <a:close/>
              </a:path>
            </a:pathLst>
          </a:custGeom>
          <a:solidFill>
            <a:schemeClr val="lt2">
              <a:alpha val="60000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8" name="Google Shape;88;p8"/>
          <p:cNvSpPr/>
          <p:nvPr/>
        </p:nvSpPr>
        <p:spPr>
          <a:xfrm>
            <a:off x="6384032" y="1648242"/>
            <a:ext cx="875650" cy="892153"/>
          </a:xfrm>
          <a:custGeom>
            <a:avLst/>
            <a:gdLst/>
            <a:ahLst/>
            <a:cxnLst/>
            <a:rect l="l" t="t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lt2">
              <a:alpha val="69803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9" name="Google Shape;89;p8"/>
          <p:cNvSpPr/>
          <p:nvPr/>
        </p:nvSpPr>
        <p:spPr>
          <a:xfrm>
            <a:off x="10139329" y="4982756"/>
            <a:ext cx="604493" cy="575736"/>
          </a:xfrm>
          <a:custGeom>
            <a:avLst/>
            <a:gdLst/>
            <a:ahLst/>
            <a:cxnLst/>
            <a:rect l="l" t="t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w Number (Dark)">
  <p:cSld name="Title and Content w Number (Dark)">
    <p:bg>
      <p:bgPr>
        <a:solidFill>
          <a:schemeClr val="accent1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9"/>
          <p:cNvSpPr txBox="1">
            <a:spLocks noGrp="1"/>
          </p:cNvSpPr>
          <p:nvPr>
            <p:ph type="title"/>
          </p:nvPr>
        </p:nvSpPr>
        <p:spPr>
          <a:xfrm>
            <a:off x="2925270" y="136525"/>
            <a:ext cx="8428529" cy="1132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ED9E5"/>
              </a:buClr>
              <a:buSzPts val="4400"/>
              <a:buFont typeface="Calibri"/>
              <a:buNone/>
              <a:defRPr sz="4400">
                <a:solidFill>
                  <a:srgbClr val="DED9E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9"/>
          <p:cNvSpPr txBox="1">
            <a:spLocks noGrp="1"/>
          </p:cNvSpPr>
          <p:nvPr>
            <p:ph type="body" idx="1"/>
          </p:nvPr>
        </p:nvSpPr>
        <p:spPr>
          <a:xfrm>
            <a:off x="838200" y="2060848"/>
            <a:ext cx="10515600" cy="4116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ED9E5"/>
              </a:buClr>
              <a:buSzPts val="3600"/>
              <a:buFont typeface="Calibri"/>
              <a:buChar char="•"/>
              <a:defRPr sz="3600">
                <a:solidFill>
                  <a:srgbClr val="DED9E5"/>
                </a:solidFill>
              </a:defRPr>
            </a:lvl1pPr>
            <a:lvl2pPr marL="914400" lvl="1" indent="-431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DED9E5"/>
              </a:buClr>
              <a:buSzPts val="3200"/>
              <a:buFont typeface="Calibri"/>
              <a:buChar char="•"/>
              <a:defRPr sz="3200">
                <a:solidFill>
                  <a:srgbClr val="DED9E5"/>
                </a:solidFill>
              </a:defRPr>
            </a:lvl2pPr>
            <a:lvl3pPr marL="1371600" lvl="2" indent="-406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DED9E5"/>
              </a:buClr>
              <a:buSzPts val="2800"/>
              <a:buFont typeface="Calibri"/>
              <a:buChar char="•"/>
              <a:defRPr sz="2800">
                <a:solidFill>
                  <a:srgbClr val="DED9E5"/>
                </a:solidFill>
              </a:defRPr>
            </a:lvl3pPr>
            <a:lvl4pPr marL="1828800" lvl="3" indent="-381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DED9E5"/>
              </a:buClr>
              <a:buSzPts val="2400"/>
              <a:buFont typeface="Calibri"/>
              <a:buChar char="•"/>
              <a:defRPr sz="2400">
                <a:solidFill>
                  <a:srgbClr val="DED9E5"/>
                </a:solidFill>
              </a:defRPr>
            </a:lvl4pPr>
            <a:lvl5pPr marL="2286000" lvl="4" indent="-381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DED9E5"/>
              </a:buClr>
              <a:buSzPts val="2400"/>
              <a:buFont typeface="Calibri"/>
              <a:buChar char="•"/>
              <a:defRPr sz="2400">
                <a:solidFill>
                  <a:srgbClr val="DED9E5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3" name="Google Shape;93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6" name="Google Shape;96;p9"/>
          <p:cNvSpPr/>
          <p:nvPr/>
        </p:nvSpPr>
        <p:spPr>
          <a:xfrm>
            <a:off x="861777" y="-2072"/>
            <a:ext cx="1197858" cy="1389174"/>
          </a:xfrm>
          <a:custGeom>
            <a:avLst/>
            <a:gdLst/>
            <a:ahLst/>
            <a:cxnLst/>
            <a:rect l="l" t="t" r="r" b="b"/>
            <a:pathLst>
              <a:path w="1197858" h="1389174" extrusionOk="0">
                <a:moveTo>
                  <a:pt x="272811" y="0"/>
                </a:moveTo>
                <a:lnTo>
                  <a:pt x="924678" y="0"/>
                </a:lnTo>
                <a:lnTo>
                  <a:pt x="974454" y="32247"/>
                </a:lnTo>
                <a:cubicBezTo>
                  <a:pt x="1092328" y="125644"/>
                  <a:pt x="1173241" y="262904"/>
                  <a:pt x="1189160" y="421913"/>
                </a:cubicBezTo>
                <a:cubicBezTo>
                  <a:pt x="1220940" y="739931"/>
                  <a:pt x="1177988" y="1354828"/>
                  <a:pt x="850459" y="1387791"/>
                </a:cubicBezTo>
                <a:cubicBezTo>
                  <a:pt x="522929" y="1420682"/>
                  <a:pt x="34704" y="859385"/>
                  <a:pt x="2923" y="541295"/>
                </a:cubicBezTo>
                <a:cubicBezTo>
                  <a:pt x="-17301" y="342534"/>
                  <a:pt x="68843" y="156845"/>
                  <a:pt x="216245" y="3748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7" name="Google Shape;97;p9"/>
          <p:cNvSpPr/>
          <p:nvPr/>
        </p:nvSpPr>
        <p:spPr>
          <a:xfrm>
            <a:off x="627460" y="140534"/>
            <a:ext cx="1772074" cy="1204775"/>
          </a:xfrm>
          <a:custGeom>
            <a:avLst/>
            <a:gdLst/>
            <a:ahLst/>
            <a:cxnLst/>
            <a:rect l="l" t="t" r="r" b="b"/>
            <a:pathLst>
              <a:path w="19589" h="18693" extrusionOk="0">
                <a:moveTo>
                  <a:pt x="245" y="15021"/>
                </a:moveTo>
                <a:cubicBezTo>
                  <a:pt x="1306" y="18233"/>
                  <a:pt x="6123" y="19289"/>
                  <a:pt x="10101" y="18380"/>
                </a:cubicBezTo>
                <a:cubicBezTo>
                  <a:pt x="14080" y="17471"/>
                  <a:pt x="20377" y="13324"/>
                  <a:pt x="19507" y="5836"/>
                </a:cubicBezTo>
                <a:cubicBezTo>
                  <a:pt x="19168" y="2918"/>
                  <a:pt x="16966" y="-2311"/>
                  <a:pt x="8751" y="1135"/>
                </a:cubicBezTo>
                <a:cubicBezTo>
                  <a:pt x="4192" y="3048"/>
                  <a:pt x="-1223" y="10588"/>
                  <a:pt x="245" y="15021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8" name="Google Shape;98;p9"/>
          <p:cNvSpPr/>
          <p:nvPr/>
        </p:nvSpPr>
        <p:spPr>
          <a:xfrm>
            <a:off x="487968" y="51259"/>
            <a:ext cx="1745881" cy="1200451"/>
          </a:xfrm>
          <a:custGeom>
            <a:avLst/>
            <a:gdLst/>
            <a:ahLst/>
            <a:cxnLst/>
            <a:rect l="l" t="t" r="r" b="b"/>
            <a:pathLst>
              <a:path w="21600" h="19116" extrusionOk="0">
                <a:moveTo>
                  <a:pt x="0" y="7130"/>
                </a:moveTo>
                <a:cubicBezTo>
                  <a:pt x="0" y="12861"/>
                  <a:pt x="8015" y="19116"/>
                  <a:pt x="12433" y="19116"/>
                </a:cubicBezTo>
                <a:cubicBezTo>
                  <a:pt x="16851" y="19116"/>
                  <a:pt x="21600" y="12861"/>
                  <a:pt x="21600" y="7130"/>
                </a:cubicBezTo>
                <a:cubicBezTo>
                  <a:pt x="21600" y="1399"/>
                  <a:pt x="19736" y="-2484"/>
                  <a:pt x="13206" y="1861"/>
                </a:cubicBezTo>
                <a:cubicBezTo>
                  <a:pt x="9285" y="4482"/>
                  <a:pt x="0" y="1399"/>
                  <a:pt x="0" y="7130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9" name="Google Shape;99;p9"/>
          <p:cNvSpPr/>
          <p:nvPr/>
        </p:nvSpPr>
        <p:spPr>
          <a:xfrm>
            <a:off x="889707" y="1402361"/>
            <a:ext cx="218435" cy="222553"/>
          </a:xfrm>
          <a:custGeom>
            <a:avLst/>
            <a:gdLst/>
            <a:ahLst/>
            <a:cxnLst/>
            <a:rect l="l" t="t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0" name="Google Shape;100;p9"/>
          <p:cNvSpPr/>
          <p:nvPr/>
        </p:nvSpPr>
        <p:spPr>
          <a:xfrm>
            <a:off x="2281390" y="140534"/>
            <a:ext cx="150794" cy="143620"/>
          </a:xfrm>
          <a:custGeom>
            <a:avLst/>
            <a:gdLst/>
            <a:ahLst/>
            <a:cxnLst/>
            <a:rect l="l" t="t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878553" y="141289"/>
            <a:ext cx="1163046" cy="1127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 b="1"/>
            </a:lvl1pPr>
            <a:lvl2pPr marL="914400" lvl="1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w Number">
  <p:cSld name="Title and Content w Number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0"/>
          <p:cNvSpPr txBox="1">
            <a:spLocks noGrp="1"/>
          </p:cNvSpPr>
          <p:nvPr>
            <p:ph type="title"/>
          </p:nvPr>
        </p:nvSpPr>
        <p:spPr>
          <a:xfrm>
            <a:off x="2925270" y="136525"/>
            <a:ext cx="8428529" cy="1132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body" idx="1"/>
          </p:nvPr>
        </p:nvSpPr>
        <p:spPr>
          <a:xfrm>
            <a:off x="838200" y="2060848"/>
            <a:ext cx="10515600" cy="4116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alibri"/>
              <a:buChar char="•"/>
              <a:defRPr sz="3600"/>
            </a:lvl1pPr>
            <a:lvl2pPr marL="914400" lvl="1" indent="-431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Char char="•"/>
              <a:defRPr sz="3200"/>
            </a:lvl2pPr>
            <a:lvl3pPr marL="1371600" lvl="2" indent="-406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Char char="•"/>
              <a:defRPr sz="2800"/>
            </a:lvl3pPr>
            <a:lvl4pPr marL="1828800" lvl="3" indent="-381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Char char="•"/>
              <a:defRPr sz="2400"/>
            </a:lvl4pPr>
            <a:lvl5pPr marL="2286000" lvl="4" indent="-381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Char char="•"/>
              <a:defRPr sz="2400"/>
            </a:lvl5pPr>
            <a:lvl6pPr marL="2743200" lvl="5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5" name="Google Shape;10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8" name="Google Shape;108;p10"/>
          <p:cNvSpPr/>
          <p:nvPr/>
        </p:nvSpPr>
        <p:spPr>
          <a:xfrm>
            <a:off x="861777" y="-2072"/>
            <a:ext cx="1197858" cy="1389174"/>
          </a:xfrm>
          <a:custGeom>
            <a:avLst/>
            <a:gdLst/>
            <a:ahLst/>
            <a:cxnLst/>
            <a:rect l="l" t="t" r="r" b="b"/>
            <a:pathLst>
              <a:path w="1197858" h="1389174" extrusionOk="0">
                <a:moveTo>
                  <a:pt x="272811" y="0"/>
                </a:moveTo>
                <a:lnTo>
                  <a:pt x="924678" y="0"/>
                </a:lnTo>
                <a:lnTo>
                  <a:pt x="974454" y="32247"/>
                </a:lnTo>
                <a:cubicBezTo>
                  <a:pt x="1092328" y="125644"/>
                  <a:pt x="1173241" y="262904"/>
                  <a:pt x="1189160" y="421913"/>
                </a:cubicBezTo>
                <a:cubicBezTo>
                  <a:pt x="1220940" y="739931"/>
                  <a:pt x="1177988" y="1354828"/>
                  <a:pt x="850459" y="1387791"/>
                </a:cubicBezTo>
                <a:cubicBezTo>
                  <a:pt x="522929" y="1420682"/>
                  <a:pt x="34704" y="859385"/>
                  <a:pt x="2923" y="541295"/>
                </a:cubicBezTo>
                <a:cubicBezTo>
                  <a:pt x="-17301" y="342534"/>
                  <a:pt x="68843" y="156845"/>
                  <a:pt x="216245" y="3748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9" name="Google Shape;109;p10"/>
          <p:cNvSpPr/>
          <p:nvPr/>
        </p:nvSpPr>
        <p:spPr>
          <a:xfrm>
            <a:off x="627460" y="140534"/>
            <a:ext cx="1772074" cy="1204775"/>
          </a:xfrm>
          <a:custGeom>
            <a:avLst/>
            <a:gdLst/>
            <a:ahLst/>
            <a:cxnLst/>
            <a:rect l="l" t="t" r="r" b="b"/>
            <a:pathLst>
              <a:path w="19589" h="18693" extrusionOk="0">
                <a:moveTo>
                  <a:pt x="245" y="15021"/>
                </a:moveTo>
                <a:cubicBezTo>
                  <a:pt x="1306" y="18233"/>
                  <a:pt x="6123" y="19289"/>
                  <a:pt x="10101" y="18380"/>
                </a:cubicBezTo>
                <a:cubicBezTo>
                  <a:pt x="14080" y="17471"/>
                  <a:pt x="20377" y="13324"/>
                  <a:pt x="19507" y="5836"/>
                </a:cubicBezTo>
                <a:cubicBezTo>
                  <a:pt x="19168" y="2918"/>
                  <a:pt x="16966" y="-2311"/>
                  <a:pt x="8751" y="1135"/>
                </a:cubicBezTo>
                <a:cubicBezTo>
                  <a:pt x="4192" y="3048"/>
                  <a:pt x="-1223" y="10588"/>
                  <a:pt x="245" y="15021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0" name="Google Shape;110;p10"/>
          <p:cNvSpPr/>
          <p:nvPr/>
        </p:nvSpPr>
        <p:spPr>
          <a:xfrm>
            <a:off x="487968" y="51259"/>
            <a:ext cx="1745881" cy="1200451"/>
          </a:xfrm>
          <a:custGeom>
            <a:avLst/>
            <a:gdLst/>
            <a:ahLst/>
            <a:cxnLst/>
            <a:rect l="l" t="t" r="r" b="b"/>
            <a:pathLst>
              <a:path w="21600" h="19116" extrusionOk="0">
                <a:moveTo>
                  <a:pt x="0" y="7130"/>
                </a:moveTo>
                <a:cubicBezTo>
                  <a:pt x="0" y="12861"/>
                  <a:pt x="8015" y="19116"/>
                  <a:pt x="12433" y="19116"/>
                </a:cubicBezTo>
                <a:cubicBezTo>
                  <a:pt x="16851" y="19116"/>
                  <a:pt x="21600" y="12861"/>
                  <a:pt x="21600" y="7130"/>
                </a:cubicBezTo>
                <a:cubicBezTo>
                  <a:pt x="21600" y="1399"/>
                  <a:pt x="19736" y="-2484"/>
                  <a:pt x="13206" y="1861"/>
                </a:cubicBezTo>
                <a:cubicBezTo>
                  <a:pt x="9285" y="4482"/>
                  <a:pt x="0" y="1399"/>
                  <a:pt x="0" y="7130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1" name="Google Shape;111;p10"/>
          <p:cNvSpPr/>
          <p:nvPr/>
        </p:nvSpPr>
        <p:spPr>
          <a:xfrm>
            <a:off x="889707" y="1402361"/>
            <a:ext cx="218435" cy="222553"/>
          </a:xfrm>
          <a:custGeom>
            <a:avLst/>
            <a:gdLst/>
            <a:ahLst/>
            <a:cxnLst/>
            <a:rect l="l" t="t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2" name="Google Shape;112;p10"/>
          <p:cNvSpPr/>
          <p:nvPr/>
        </p:nvSpPr>
        <p:spPr>
          <a:xfrm>
            <a:off x="2281390" y="140534"/>
            <a:ext cx="150794" cy="143620"/>
          </a:xfrm>
          <a:custGeom>
            <a:avLst/>
            <a:gdLst/>
            <a:ahLst/>
            <a:cxnLst/>
            <a:rect l="l" t="t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3" name="Google Shape;113;p10"/>
          <p:cNvSpPr txBox="1">
            <a:spLocks noGrp="1"/>
          </p:cNvSpPr>
          <p:nvPr>
            <p:ph type="body" idx="2"/>
          </p:nvPr>
        </p:nvSpPr>
        <p:spPr>
          <a:xfrm>
            <a:off x="878553" y="141289"/>
            <a:ext cx="1163046" cy="1127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 b="1"/>
            </a:lvl1pPr>
            <a:lvl2pPr marL="914400" lvl="1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34863"/>
            <a:ext cx="10515600" cy="1132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  <a:defRPr sz="4400" b="1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556792"/>
            <a:ext cx="10515600" cy="4620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38C97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38C97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38C97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38C97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38C97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38C97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38C97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38C97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38C97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38C97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38C97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4"/>
          <p:cNvSpPr txBox="1">
            <a:spLocks noGrp="1"/>
          </p:cNvSpPr>
          <p:nvPr>
            <p:ph type="ctrTitle"/>
          </p:nvPr>
        </p:nvSpPr>
        <p:spPr>
          <a:xfrm>
            <a:off x="2452162" y="2378275"/>
            <a:ext cx="7543708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lvl="0"/>
            <a:r>
              <a:rPr lang="en-US" dirty="0"/>
              <a:t>6</a:t>
            </a:r>
            <a:r>
              <a:rPr lang="ru-RU" dirty="0"/>
              <a:t>.</a:t>
            </a:r>
            <a:r>
              <a:rPr lang="en-US" dirty="0"/>
              <a:t>3</a:t>
            </a:r>
            <a:r>
              <a:rPr lang="ru-RU"/>
              <a:t> Воспроизведение </a:t>
            </a:r>
            <a:r>
              <a:rPr lang="ru-RU" dirty="0"/>
              <a:t>аудио</a:t>
            </a:r>
            <a:br>
              <a:rPr lang="en-US" dirty="0"/>
            </a:br>
            <a:r>
              <a:rPr lang="ru-RU" dirty="0"/>
              <a:t>Работа с </a:t>
            </a:r>
            <a:r>
              <a:rPr lang="en-US" dirty="0"/>
              <a:t>ORM</a:t>
            </a:r>
            <a:endParaRPr dirty="0"/>
          </a:p>
        </p:txBody>
      </p:sp>
      <p:sp>
        <p:nvSpPr>
          <p:cNvPr id="236" name="Google Shape;236;p24"/>
          <p:cNvSpPr txBox="1">
            <a:spLocks noGrp="1"/>
          </p:cNvSpPr>
          <p:nvPr>
            <p:ph type="subTitle" idx="1"/>
          </p:nvPr>
        </p:nvSpPr>
        <p:spPr>
          <a:xfrm>
            <a:off x="3290016" y="5296327"/>
            <a:ext cx="5868000" cy="503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</a:pPr>
            <a:r>
              <a:rPr lang="en-US" dirty="0" err="1"/>
              <a:t>Курс</a:t>
            </a:r>
            <a:r>
              <a:rPr lang="en-US" dirty="0"/>
              <a:t> “Python </a:t>
            </a:r>
            <a:r>
              <a:rPr lang="en-US" dirty="0" err="1"/>
              <a:t>для</a:t>
            </a:r>
            <a:r>
              <a:rPr lang="en-US" dirty="0"/>
              <a:t> </a:t>
            </a:r>
            <a:r>
              <a:rPr lang="en-US" dirty="0" err="1"/>
              <a:t>начинающих</a:t>
            </a:r>
            <a:r>
              <a:rPr lang="en-US" dirty="0"/>
              <a:t>”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4FBCF692-FDBC-44BA-859C-92967671B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862" y="118872"/>
            <a:ext cx="1381553" cy="113223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ORM</a:t>
            </a:r>
            <a:endParaRPr lang="ru-RU" dirty="0">
              <a:solidFill>
                <a:srgbClr val="0070C0"/>
              </a:solidFill>
            </a:endParaRPr>
          </a:p>
        </p:txBody>
      </p:sp>
      <p:sp>
        <p:nvSpPr>
          <p:cNvPr id="6" name="Номер слайда 3">
            <a:extLst>
              <a:ext uri="{FF2B5EF4-FFF2-40B4-BE49-F238E27FC236}">
                <a16:creationId xmlns:a16="http://schemas.microsoft.com/office/drawing/2014/main" id="{A09098B3-FCCC-4206-BB84-6ADD3959B6E3}"/>
              </a:ext>
            </a:extLst>
          </p:cNvPr>
          <p:cNvSpPr txBox="1">
            <a:spLocks/>
          </p:cNvSpPr>
          <p:nvPr/>
        </p:nvSpPr>
        <p:spPr>
          <a:xfrm>
            <a:off x="2667147" y="1938528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38C97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defTabSz="685800"/>
            <a:endParaRPr lang="ru-RU" dirty="0">
              <a:solidFill>
                <a:prstClr val="white"/>
              </a:solidFill>
            </a:endParaRPr>
          </a:p>
        </p:txBody>
      </p:sp>
      <p:pic>
        <p:nvPicPr>
          <p:cNvPr id="1026" name="Picture 2" descr="Picture background">
            <a:extLst>
              <a:ext uri="{FF2B5EF4-FFF2-40B4-BE49-F238E27FC236}">
                <a16:creationId xmlns:a16="http://schemas.microsoft.com/office/drawing/2014/main" id="{9419D95E-2A47-409C-A030-71B61A6E95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20" t="28666" r="26682" b="7867"/>
          <a:stretch/>
        </p:blipFill>
        <p:spPr bwMode="auto">
          <a:xfrm>
            <a:off x="3374136" y="386287"/>
            <a:ext cx="6839712" cy="6085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1400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4FBCF692-FDBC-44BA-859C-92967671B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862" y="118872"/>
            <a:ext cx="1381553" cy="113223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ORM</a:t>
            </a:r>
            <a:endParaRPr lang="ru-RU" dirty="0">
              <a:solidFill>
                <a:srgbClr val="0070C0"/>
              </a:solidFill>
            </a:endParaRPr>
          </a:p>
        </p:txBody>
      </p:sp>
      <p:sp>
        <p:nvSpPr>
          <p:cNvPr id="6" name="Номер слайда 3">
            <a:extLst>
              <a:ext uri="{FF2B5EF4-FFF2-40B4-BE49-F238E27FC236}">
                <a16:creationId xmlns:a16="http://schemas.microsoft.com/office/drawing/2014/main" id="{A09098B3-FCCC-4206-BB84-6ADD3959B6E3}"/>
              </a:ext>
            </a:extLst>
          </p:cNvPr>
          <p:cNvSpPr txBox="1">
            <a:spLocks/>
          </p:cNvSpPr>
          <p:nvPr/>
        </p:nvSpPr>
        <p:spPr>
          <a:xfrm>
            <a:off x="2667147" y="1938528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38C97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defTabSz="685800"/>
            <a:endParaRPr lang="ru-RU" dirty="0">
              <a:solidFill>
                <a:prstClr val="white"/>
              </a:solidFill>
            </a:endParaRPr>
          </a:p>
        </p:txBody>
      </p:sp>
      <p:pic>
        <p:nvPicPr>
          <p:cNvPr id="2050" name="Picture 2" descr="Picture background">
            <a:extLst>
              <a:ext uri="{FF2B5EF4-FFF2-40B4-BE49-F238E27FC236}">
                <a16:creationId xmlns:a16="http://schemas.microsoft.com/office/drawing/2014/main" id="{7A82B716-7952-410F-80D6-CC2380CD20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51" r="8321" b="18227"/>
          <a:stretch/>
        </p:blipFill>
        <p:spPr bwMode="auto">
          <a:xfrm>
            <a:off x="2437899" y="1109091"/>
            <a:ext cx="8950239" cy="4797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036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4FBCF692-FDBC-44BA-859C-92967671B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862" y="118872"/>
            <a:ext cx="1381553" cy="113223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ORM</a:t>
            </a:r>
            <a:endParaRPr lang="ru-RU" dirty="0">
              <a:solidFill>
                <a:srgbClr val="0070C0"/>
              </a:solidFill>
            </a:endParaRPr>
          </a:p>
        </p:txBody>
      </p:sp>
      <p:sp>
        <p:nvSpPr>
          <p:cNvPr id="6" name="Номер слайда 3">
            <a:extLst>
              <a:ext uri="{FF2B5EF4-FFF2-40B4-BE49-F238E27FC236}">
                <a16:creationId xmlns:a16="http://schemas.microsoft.com/office/drawing/2014/main" id="{A09098B3-FCCC-4206-BB84-6ADD3959B6E3}"/>
              </a:ext>
            </a:extLst>
          </p:cNvPr>
          <p:cNvSpPr txBox="1">
            <a:spLocks/>
          </p:cNvSpPr>
          <p:nvPr/>
        </p:nvSpPr>
        <p:spPr>
          <a:xfrm>
            <a:off x="2667147" y="1938528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38C97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defTabSz="685800"/>
            <a:endParaRPr lang="ru-RU" sz="1400" dirty="0">
              <a:solidFill>
                <a:schemeClr val="bg1"/>
              </a:solidFill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FBBAE0D2-49BF-44C8-B85D-C7E87AE642A7}"/>
              </a:ext>
            </a:extLst>
          </p:cNvPr>
          <p:cNvSpPr/>
          <p:nvPr/>
        </p:nvSpPr>
        <p:spPr>
          <a:xfrm>
            <a:off x="2959608" y="305067"/>
            <a:ext cx="872642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rgbClr val="FFC000"/>
                </a:solidFill>
              </a:rPr>
              <a:t># Получить все записи</a:t>
            </a:r>
          </a:p>
          <a:p>
            <a:r>
              <a:rPr lang="en-US" sz="1600" dirty="0">
                <a:solidFill>
                  <a:schemeClr val="bg1"/>
                </a:solidFill>
              </a:rPr>
              <a:t>users = </a:t>
            </a:r>
            <a:r>
              <a:rPr lang="en-US" sz="1600" dirty="0" err="1">
                <a:solidFill>
                  <a:schemeClr val="bg1"/>
                </a:solidFill>
              </a:rPr>
              <a:t>session.query</a:t>
            </a:r>
            <a:r>
              <a:rPr lang="en-US" sz="1600" dirty="0">
                <a:solidFill>
                  <a:schemeClr val="bg1"/>
                </a:solidFill>
              </a:rPr>
              <a:t>(User).all()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# </a:t>
            </a:r>
            <a:r>
              <a:rPr lang="ru-RU" sz="1600" dirty="0">
                <a:solidFill>
                  <a:schemeClr val="bg1"/>
                </a:solidFill>
              </a:rPr>
              <a:t>Фильтрация</a:t>
            </a:r>
          </a:p>
          <a:p>
            <a:r>
              <a:rPr lang="en-US" sz="1600" dirty="0">
                <a:solidFill>
                  <a:schemeClr val="bg1"/>
                </a:solidFill>
              </a:rPr>
              <a:t>user = </a:t>
            </a:r>
            <a:r>
              <a:rPr lang="en-US" sz="1600" dirty="0" err="1">
                <a:solidFill>
                  <a:schemeClr val="bg1"/>
                </a:solidFill>
              </a:rPr>
              <a:t>session.query</a:t>
            </a:r>
            <a:r>
              <a:rPr lang="en-US" sz="1600" dirty="0">
                <a:solidFill>
                  <a:schemeClr val="bg1"/>
                </a:solidFill>
              </a:rPr>
              <a:t>(User).</a:t>
            </a:r>
            <a:r>
              <a:rPr lang="en-US" sz="1600" dirty="0" err="1">
                <a:solidFill>
                  <a:schemeClr val="bg1"/>
                </a:solidFill>
              </a:rPr>
              <a:t>filter_by</a:t>
            </a:r>
            <a:r>
              <a:rPr lang="en-US" sz="1600" dirty="0">
                <a:solidFill>
                  <a:schemeClr val="bg1"/>
                </a:solidFill>
              </a:rPr>
              <a:t>(name="John").first()</a:t>
            </a:r>
          </a:p>
          <a:p>
            <a:r>
              <a:rPr lang="en-US" sz="1600" dirty="0">
                <a:solidFill>
                  <a:schemeClr val="bg1"/>
                </a:solidFill>
              </a:rPr>
              <a:t>user = </a:t>
            </a:r>
            <a:r>
              <a:rPr lang="en-US" sz="1600" dirty="0" err="1">
                <a:solidFill>
                  <a:schemeClr val="bg1"/>
                </a:solidFill>
              </a:rPr>
              <a:t>session.query</a:t>
            </a:r>
            <a:r>
              <a:rPr lang="en-US" sz="1600" dirty="0">
                <a:solidFill>
                  <a:schemeClr val="bg1"/>
                </a:solidFill>
              </a:rPr>
              <a:t>(User).filter(</a:t>
            </a:r>
            <a:r>
              <a:rPr lang="en-US" sz="1600" dirty="0" err="1">
                <a:solidFill>
                  <a:schemeClr val="bg1"/>
                </a:solidFill>
              </a:rPr>
              <a:t>User.email.like</a:t>
            </a:r>
            <a:r>
              <a:rPr lang="en-US" sz="1600" dirty="0">
                <a:solidFill>
                  <a:schemeClr val="bg1"/>
                </a:solidFill>
              </a:rPr>
              <a:t>("%@example.com")).all()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# </a:t>
            </a:r>
            <a:r>
              <a:rPr lang="ru-RU" sz="1600" dirty="0">
                <a:solidFill>
                  <a:schemeClr val="bg1"/>
                </a:solidFill>
              </a:rPr>
              <a:t>Получить по </a:t>
            </a:r>
            <a:r>
              <a:rPr lang="en-US" sz="1600" dirty="0">
                <a:solidFill>
                  <a:schemeClr val="bg1"/>
                </a:solidFill>
              </a:rPr>
              <a:t>ID</a:t>
            </a:r>
          </a:p>
          <a:p>
            <a:r>
              <a:rPr lang="en-US" sz="1600" dirty="0">
                <a:solidFill>
                  <a:schemeClr val="bg1"/>
                </a:solidFill>
              </a:rPr>
              <a:t>user = </a:t>
            </a:r>
            <a:r>
              <a:rPr lang="en-US" sz="1600" dirty="0" err="1">
                <a:solidFill>
                  <a:schemeClr val="bg1"/>
                </a:solidFill>
              </a:rPr>
              <a:t>session.get</a:t>
            </a:r>
            <a:r>
              <a:rPr lang="en-US" sz="1600" dirty="0">
                <a:solidFill>
                  <a:schemeClr val="bg1"/>
                </a:solidFill>
              </a:rPr>
              <a:t>(User, 1)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AAE39DC9-30C9-445E-B900-68A800F7898F}"/>
              </a:ext>
            </a:extLst>
          </p:cNvPr>
          <p:cNvSpPr/>
          <p:nvPr/>
        </p:nvSpPr>
        <p:spPr>
          <a:xfrm>
            <a:off x="231647" y="3013501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1600" dirty="0">
                <a:solidFill>
                  <a:schemeClr val="bg1"/>
                </a:solidFill>
              </a:rPr>
              <a:t>user = </a:t>
            </a:r>
            <a:r>
              <a:rPr lang="ru-RU" sz="1600" dirty="0" err="1">
                <a:solidFill>
                  <a:schemeClr val="bg1"/>
                </a:solidFill>
              </a:rPr>
              <a:t>session.query</a:t>
            </a:r>
            <a:r>
              <a:rPr lang="ru-RU" sz="1600" dirty="0">
                <a:solidFill>
                  <a:schemeClr val="bg1"/>
                </a:solidFill>
              </a:rPr>
              <a:t>(User).</a:t>
            </a:r>
            <a:r>
              <a:rPr lang="ru-RU" sz="1600" dirty="0" err="1">
                <a:solidFill>
                  <a:schemeClr val="bg1"/>
                </a:solidFill>
              </a:rPr>
              <a:t>filter_by</a:t>
            </a:r>
            <a:r>
              <a:rPr lang="ru-RU" sz="1600" dirty="0">
                <a:solidFill>
                  <a:schemeClr val="bg1"/>
                </a:solidFill>
              </a:rPr>
              <a:t>(</a:t>
            </a:r>
            <a:r>
              <a:rPr lang="ru-RU" sz="1600" dirty="0" err="1">
                <a:solidFill>
                  <a:schemeClr val="bg1"/>
                </a:solidFill>
              </a:rPr>
              <a:t>name</a:t>
            </a:r>
            <a:r>
              <a:rPr lang="ru-RU" sz="1600" dirty="0">
                <a:solidFill>
                  <a:schemeClr val="bg1"/>
                </a:solidFill>
              </a:rPr>
              <a:t>="</a:t>
            </a:r>
            <a:r>
              <a:rPr lang="ru-RU" sz="1600" dirty="0" err="1">
                <a:solidFill>
                  <a:schemeClr val="bg1"/>
                </a:solidFill>
              </a:rPr>
              <a:t>John</a:t>
            </a:r>
            <a:r>
              <a:rPr lang="ru-RU" sz="1600" dirty="0">
                <a:solidFill>
                  <a:schemeClr val="bg1"/>
                </a:solidFill>
              </a:rPr>
              <a:t>").</a:t>
            </a:r>
            <a:r>
              <a:rPr lang="ru-RU" sz="1600" dirty="0" err="1">
                <a:solidFill>
                  <a:schemeClr val="bg1"/>
                </a:solidFill>
              </a:rPr>
              <a:t>first</a:t>
            </a:r>
            <a:r>
              <a:rPr lang="ru-RU" sz="1600" dirty="0">
                <a:solidFill>
                  <a:schemeClr val="bg1"/>
                </a:solidFill>
              </a:rPr>
              <a:t>()</a:t>
            </a:r>
          </a:p>
          <a:p>
            <a:r>
              <a:rPr lang="ru-RU" sz="1600" dirty="0" err="1">
                <a:solidFill>
                  <a:schemeClr val="bg1"/>
                </a:solidFill>
              </a:rPr>
              <a:t>user.email</a:t>
            </a:r>
            <a:r>
              <a:rPr lang="ru-RU" sz="1600" dirty="0">
                <a:solidFill>
                  <a:schemeClr val="bg1"/>
                </a:solidFill>
              </a:rPr>
              <a:t> = "new_email@example.com"</a:t>
            </a:r>
          </a:p>
          <a:p>
            <a:r>
              <a:rPr lang="ru-RU" sz="1600" dirty="0" err="1">
                <a:solidFill>
                  <a:schemeClr val="bg1"/>
                </a:solidFill>
              </a:rPr>
              <a:t>session.commit</a:t>
            </a:r>
            <a:r>
              <a:rPr lang="ru-RU" sz="1600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7D2B7FC6-88AD-4171-85AD-42E0E172293D}"/>
              </a:ext>
            </a:extLst>
          </p:cNvPr>
          <p:cNvSpPr/>
          <p:nvPr/>
        </p:nvSpPr>
        <p:spPr>
          <a:xfrm>
            <a:off x="6687312" y="2695951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1600" dirty="0">
                <a:solidFill>
                  <a:schemeClr val="bg1"/>
                </a:solidFill>
              </a:rPr>
              <a:t>user = </a:t>
            </a:r>
            <a:r>
              <a:rPr lang="ru-RU" sz="1600" dirty="0" err="1">
                <a:solidFill>
                  <a:schemeClr val="bg1"/>
                </a:solidFill>
              </a:rPr>
              <a:t>session.query</a:t>
            </a:r>
            <a:r>
              <a:rPr lang="ru-RU" sz="1600" dirty="0">
                <a:solidFill>
                  <a:schemeClr val="bg1"/>
                </a:solidFill>
              </a:rPr>
              <a:t>(User).</a:t>
            </a:r>
            <a:r>
              <a:rPr lang="ru-RU" sz="1600" dirty="0" err="1">
                <a:solidFill>
                  <a:schemeClr val="bg1"/>
                </a:solidFill>
              </a:rPr>
              <a:t>filter_by</a:t>
            </a:r>
            <a:r>
              <a:rPr lang="ru-RU" sz="1600" dirty="0">
                <a:solidFill>
                  <a:schemeClr val="bg1"/>
                </a:solidFill>
              </a:rPr>
              <a:t>(</a:t>
            </a:r>
            <a:r>
              <a:rPr lang="ru-RU" sz="1600" dirty="0" err="1">
                <a:solidFill>
                  <a:schemeClr val="bg1"/>
                </a:solidFill>
              </a:rPr>
              <a:t>name</a:t>
            </a:r>
            <a:r>
              <a:rPr lang="ru-RU" sz="1600" dirty="0">
                <a:solidFill>
                  <a:schemeClr val="bg1"/>
                </a:solidFill>
              </a:rPr>
              <a:t>="</a:t>
            </a:r>
            <a:r>
              <a:rPr lang="ru-RU" sz="1600" dirty="0" err="1">
                <a:solidFill>
                  <a:schemeClr val="bg1"/>
                </a:solidFill>
              </a:rPr>
              <a:t>John</a:t>
            </a:r>
            <a:r>
              <a:rPr lang="ru-RU" sz="1600" dirty="0">
                <a:solidFill>
                  <a:schemeClr val="bg1"/>
                </a:solidFill>
              </a:rPr>
              <a:t>").</a:t>
            </a:r>
            <a:r>
              <a:rPr lang="ru-RU" sz="1600" dirty="0" err="1">
                <a:solidFill>
                  <a:schemeClr val="bg1"/>
                </a:solidFill>
              </a:rPr>
              <a:t>first</a:t>
            </a:r>
            <a:r>
              <a:rPr lang="ru-RU" sz="1600" dirty="0">
                <a:solidFill>
                  <a:schemeClr val="bg1"/>
                </a:solidFill>
              </a:rPr>
              <a:t>()</a:t>
            </a:r>
          </a:p>
          <a:p>
            <a:r>
              <a:rPr lang="ru-RU" sz="1600" dirty="0" err="1">
                <a:solidFill>
                  <a:schemeClr val="bg1"/>
                </a:solidFill>
              </a:rPr>
              <a:t>session.delete</a:t>
            </a:r>
            <a:r>
              <a:rPr lang="ru-RU" sz="1600" dirty="0">
                <a:solidFill>
                  <a:schemeClr val="bg1"/>
                </a:solidFill>
              </a:rPr>
              <a:t>(user)</a:t>
            </a:r>
          </a:p>
          <a:p>
            <a:r>
              <a:rPr lang="ru-RU" sz="1600" dirty="0" err="1">
                <a:solidFill>
                  <a:schemeClr val="bg1"/>
                </a:solidFill>
              </a:rPr>
              <a:t>session.commit</a:t>
            </a:r>
            <a:r>
              <a:rPr lang="ru-RU" sz="1600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63EC7912-8906-454D-BFD9-DF31A9841BDA}"/>
              </a:ext>
            </a:extLst>
          </p:cNvPr>
          <p:cNvSpPr/>
          <p:nvPr/>
        </p:nvSpPr>
        <p:spPr>
          <a:xfrm>
            <a:off x="4599432" y="3979023"/>
            <a:ext cx="7269480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chemeClr val="bg1"/>
                </a:solidFill>
              </a:rPr>
              <a:t># SELECT * FROM </a:t>
            </a:r>
            <a:r>
              <a:rPr lang="ru-RU" sz="1600" dirty="0" err="1">
                <a:solidFill>
                  <a:schemeClr val="bg1"/>
                </a:solidFill>
              </a:rPr>
              <a:t>users</a:t>
            </a:r>
            <a:r>
              <a:rPr lang="ru-RU" sz="1600" dirty="0">
                <a:solidFill>
                  <a:schemeClr val="bg1"/>
                </a:solidFill>
              </a:rPr>
              <a:t>;</a:t>
            </a:r>
          </a:p>
          <a:p>
            <a:r>
              <a:rPr lang="ru-RU" sz="1600" dirty="0" err="1">
                <a:solidFill>
                  <a:schemeClr val="bg1"/>
                </a:solidFill>
              </a:rPr>
              <a:t>users</a:t>
            </a:r>
            <a:r>
              <a:rPr lang="ru-RU" sz="1600" dirty="0">
                <a:solidFill>
                  <a:schemeClr val="bg1"/>
                </a:solidFill>
              </a:rPr>
              <a:t> = </a:t>
            </a:r>
            <a:r>
              <a:rPr lang="ru-RU" sz="1600" dirty="0" err="1">
                <a:solidFill>
                  <a:schemeClr val="bg1"/>
                </a:solidFill>
              </a:rPr>
              <a:t>session.query</a:t>
            </a:r>
            <a:r>
              <a:rPr lang="ru-RU" sz="1600" dirty="0">
                <a:solidFill>
                  <a:schemeClr val="bg1"/>
                </a:solidFill>
              </a:rPr>
              <a:t>(User).</a:t>
            </a:r>
            <a:r>
              <a:rPr lang="ru-RU" sz="1600" dirty="0" err="1">
                <a:solidFill>
                  <a:schemeClr val="bg1"/>
                </a:solidFill>
              </a:rPr>
              <a:t>all</a:t>
            </a:r>
            <a:r>
              <a:rPr lang="ru-RU" sz="1600" dirty="0">
                <a:solidFill>
                  <a:schemeClr val="bg1"/>
                </a:solidFill>
              </a:rPr>
              <a:t>()</a:t>
            </a:r>
          </a:p>
          <a:p>
            <a:endParaRPr lang="ru-RU" sz="1600" dirty="0">
              <a:solidFill>
                <a:schemeClr val="bg1"/>
              </a:solidFill>
            </a:endParaRPr>
          </a:p>
          <a:p>
            <a:r>
              <a:rPr lang="ru-RU" sz="1600" dirty="0">
                <a:solidFill>
                  <a:schemeClr val="bg1"/>
                </a:solidFill>
              </a:rPr>
              <a:t># SELECT </a:t>
            </a:r>
            <a:r>
              <a:rPr lang="ru-RU" sz="1600" dirty="0" err="1">
                <a:solidFill>
                  <a:schemeClr val="bg1"/>
                </a:solidFill>
              </a:rPr>
              <a:t>name</a:t>
            </a:r>
            <a:r>
              <a:rPr lang="ru-RU" sz="1600" dirty="0">
                <a:solidFill>
                  <a:schemeClr val="bg1"/>
                </a:solidFill>
              </a:rPr>
              <a:t>, </a:t>
            </a:r>
            <a:r>
              <a:rPr lang="ru-RU" sz="1600" dirty="0" err="1">
                <a:solidFill>
                  <a:schemeClr val="bg1"/>
                </a:solidFill>
              </a:rPr>
              <a:t>email</a:t>
            </a:r>
            <a:r>
              <a:rPr lang="ru-RU" sz="1600" dirty="0">
                <a:solidFill>
                  <a:schemeClr val="bg1"/>
                </a:solidFill>
              </a:rPr>
              <a:t> FROM </a:t>
            </a:r>
            <a:r>
              <a:rPr lang="ru-RU" sz="1600" dirty="0" err="1">
                <a:solidFill>
                  <a:schemeClr val="bg1"/>
                </a:solidFill>
              </a:rPr>
              <a:t>users</a:t>
            </a:r>
            <a:r>
              <a:rPr lang="ru-RU" sz="1600" dirty="0">
                <a:solidFill>
                  <a:schemeClr val="bg1"/>
                </a:solidFill>
              </a:rPr>
              <a:t>;</a:t>
            </a:r>
          </a:p>
          <a:p>
            <a:r>
              <a:rPr lang="ru-RU" sz="1600" dirty="0" err="1">
                <a:solidFill>
                  <a:schemeClr val="bg1"/>
                </a:solidFill>
              </a:rPr>
              <a:t>results</a:t>
            </a:r>
            <a:r>
              <a:rPr lang="ru-RU" sz="1600" dirty="0">
                <a:solidFill>
                  <a:schemeClr val="bg1"/>
                </a:solidFill>
              </a:rPr>
              <a:t> = </a:t>
            </a:r>
            <a:r>
              <a:rPr lang="ru-RU" sz="1600" dirty="0" err="1">
                <a:solidFill>
                  <a:schemeClr val="bg1"/>
                </a:solidFill>
              </a:rPr>
              <a:t>session.query</a:t>
            </a:r>
            <a:r>
              <a:rPr lang="ru-RU" sz="1600" dirty="0">
                <a:solidFill>
                  <a:schemeClr val="bg1"/>
                </a:solidFill>
              </a:rPr>
              <a:t>(User.name, </a:t>
            </a:r>
            <a:r>
              <a:rPr lang="ru-RU" sz="1600" dirty="0" err="1">
                <a:solidFill>
                  <a:schemeClr val="bg1"/>
                </a:solidFill>
              </a:rPr>
              <a:t>User.email</a:t>
            </a:r>
            <a:r>
              <a:rPr lang="ru-RU" sz="1600" dirty="0">
                <a:solidFill>
                  <a:schemeClr val="bg1"/>
                </a:solidFill>
              </a:rPr>
              <a:t>).</a:t>
            </a:r>
            <a:r>
              <a:rPr lang="ru-RU" sz="1600" dirty="0" err="1">
                <a:solidFill>
                  <a:schemeClr val="bg1"/>
                </a:solidFill>
              </a:rPr>
              <a:t>all</a:t>
            </a:r>
            <a:r>
              <a:rPr lang="ru-RU" sz="1600" dirty="0">
                <a:solidFill>
                  <a:schemeClr val="bg1"/>
                </a:solidFill>
              </a:rPr>
              <a:t>()</a:t>
            </a:r>
          </a:p>
          <a:p>
            <a:endParaRPr lang="ru-RU" sz="1600" dirty="0">
              <a:solidFill>
                <a:schemeClr val="bg1"/>
              </a:solidFill>
            </a:endParaRPr>
          </a:p>
          <a:p>
            <a:r>
              <a:rPr lang="ru-RU" sz="1600" dirty="0">
                <a:solidFill>
                  <a:schemeClr val="bg1"/>
                </a:solidFill>
              </a:rPr>
              <a:t># SELECT * FROM </a:t>
            </a:r>
            <a:r>
              <a:rPr lang="ru-RU" sz="1600" dirty="0" err="1">
                <a:solidFill>
                  <a:schemeClr val="bg1"/>
                </a:solidFill>
              </a:rPr>
              <a:t>users</a:t>
            </a:r>
            <a:r>
              <a:rPr lang="ru-RU" sz="1600" dirty="0">
                <a:solidFill>
                  <a:schemeClr val="bg1"/>
                </a:solidFill>
              </a:rPr>
              <a:t> WHERE </a:t>
            </a:r>
            <a:r>
              <a:rPr lang="ru-RU" sz="1600" dirty="0" err="1">
                <a:solidFill>
                  <a:schemeClr val="bg1"/>
                </a:solidFill>
              </a:rPr>
              <a:t>name</a:t>
            </a:r>
            <a:r>
              <a:rPr lang="ru-RU" sz="1600" dirty="0">
                <a:solidFill>
                  <a:schemeClr val="bg1"/>
                </a:solidFill>
              </a:rPr>
              <a:t> = '</a:t>
            </a:r>
            <a:r>
              <a:rPr lang="ru-RU" sz="1600" dirty="0" err="1">
                <a:solidFill>
                  <a:schemeClr val="bg1"/>
                </a:solidFill>
              </a:rPr>
              <a:t>John</a:t>
            </a:r>
            <a:r>
              <a:rPr lang="ru-RU" sz="1600" dirty="0">
                <a:solidFill>
                  <a:schemeClr val="bg1"/>
                </a:solidFill>
              </a:rPr>
              <a:t>';</a:t>
            </a:r>
          </a:p>
          <a:p>
            <a:r>
              <a:rPr lang="ru-RU" sz="1600" dirty="0" err="1">
                <a:solidFill>
                  <a:schemeClr val="bg1"/>
                </a:solidFill>
              </a:rPr>
              <a:t>users</a:t>
            </a:r>
            <a:r>
              <a:rPr lang="ru-RU" sz="1600" dirty="0">
                <a:solidFill>
                  <a:schemeClr val="bg1"/>
                </a:solidFill>
              </a:rPr>
              <a:t> = </a:t>
            </a:r>
            <a:r>
              <a:rPr lang="ru-RU" sz="1600" dirty="0" err="1">
                <a:solidFill>
                  <a:schemeClr val="bg1"/>
                </a:solidFill>
              </a:rPr>
              <a:t>session.query</a:t>
            </a:r>
            <a:r>
              <a:rPr lang="ru-RU" sz="1600" dirty="0">
                <a:solidFill>
                  <a:schemeClr val="bg1"/>
                </a:solidFill>
              </a:rPr>
              <a:t>(User).</a:t>
            </a:r>
            <a:r>
              <a:rPr lang="ru-RU" sz="1600" dirty="0" err="1">
                <a:solidFill>
                  <a:schemeClr val="bg1"/>
                </a:solidFill>
              </a:rPr>
              <a:t>filter</a:t>
            </a:r>
            <a:r>
              <a:rPr lang="ru-RU" sz="1600" dirty="0">
                <a:solidFill>
                  <a:schemeClr val="bg1"/>
                </a:solidFill>
              </a:rPr>
              <a:t>(User.name == '</a:t>
            </a:r>
            <a:r>
              <a:rPr lang="ru-RU" sz="1600" dirty="0" err="1">
                <a:solidFill>
                  <a:schemeClr val="bg1"/>
                </a:solidFill>
              </a:rPr>
              <a:t>John</a:t>
            </a:r>
            <a:r>
              <a:rPr lang="ru-RU" sz="1600" dirty="0">
                <a:solidFill>
                  <a:schemeClr val="bg1"/>
                </a:solidFill>
              </a:rPr>
              <a:t>').</a:t>
            </a:r>
            <a:r>
              <a:rPr lang="ru-RU" sz="1600" dirty="0" err="1">
                <a:solidFill>
                  <a:schemeClr val="bg1"/>
                </a:solidFill>
              </a:rPr>
              <a:t>all</a:t>
            </a:r>
            <a:r>
              <a:rPr lang="ru-RU" sz="1600" dirty="0">
                <a:solidFill>
                  <a:schemeClr val="bg1"/>
                </a:solidFill>
              </a:rPr>
              <a:t>()</a:t>
            </a:r>
          </a:p>
          <a:p>
            <a:endParaRPr lang="ru-RU" sz="1600" dirty="0">
              <a:solidFill>
                <a:schemeClr val="bg1"/>
              </a:solidFill>
            </a:endParaRPr>
          </a:p>
          <a:p>
            <a:r>
              <a:rPr lang="ru-RU" sz="1600" dirty="0">
                <a:solidFill>
                  <a:schemeClr val="bg1"/>
                </a:solidFill>
              </a:rPr>
              <a:t># LIMIT и OFFSET</a:t>
            </a:r>
          </a:p>
          <a:p>
            <a:r>
              <a:rPr lang="ru-RU" sz="1600" dirty="0" err="1">
                <a:solidFill>
                  <a:schemeClr val="bg1"/>
                </a:solidFill>
              </a:rPr>
              <a:t>users</a:t>
            </a:r>
            <a:r>
              <a:rPr lang="ru-RU" sz="1600" dirty="0">
                <a:solidFill>
                  <a:schemeClr val="bg1"/>
                </a:solidFill>
              </a:rPr>
              <a:t> = </a:t>
            </a:r>
            <a:r>
              <a:rPr lang="ru-RU" sz="1600" dirty="0" err="1">
                <a:solidFill>
                  <a:schemeClr val="bg1"/>
                </a:solidFill>
              </a:rPr>
              <a:t>session.query</a:t>
            </a:r>
            <a:r>
              <a:rPr lang="ru-RU" sz="1600" dirty="0">
                <a:solidFill>
                  <a:schemeClr val="bg1"/>
                </a:solidFill>
              </a:rPr>
              <a:t>(User).</a:t>
            </a:r>
            <a:r>
              <a:rPr lang="ru-RU" sz="1600" dirty="0" err="1">
                <a:solidFill>
                  <a:schemeClr val="bg1"/>
                </a:solidFill>
              </a:rPr>
              <a:t>limit</a:t>
            </a:r>
            <a:r>
              <a:rPr lang="ru-RU" sz="1600" dirty="0">
                <a:solidFill>
                  <a:schemeClr val="bg1"/>
                </a:solidFill>
              </a:rPr>
              <a:t>(10).</a:t>
            </a:r>
            <a:r>
              <a:rPr lang="ru-RU" sz="1600" dirty="0" err="1">
                <a:solidFill>
                  <a:schemeClr val="bg1"/>
                </a:solidFill>
              </a:rPr>
              <a:t>offset</a:t>
            </a:r>
            <a:r>
              <a:rPr lang="ru-RU" sz="1600" dirty="0">
                <a:solidFill>
                  <a:schemeClr val="bg1"/>
                </a:solidFill>
              </a:rPr>
              <a:t>(5).</a:t>
            </a:r>
            <a:r>
              <a:rPr lang="ru-RU" sz="1600" dirty="0" err="1">
                <a:solidFill>
                  <a:schemeClr val="bg1"/>
                </a:solidFill>
              </a:rPr>
              <a:t>all</a:t>
            </a:r>
            <a:r>
              <a:rPr lang="ru-RU" sz="1600" dirty="0">
                <a:solidFill>
                  <a:schemeClr val="bg1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901474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5"/>
          <p:cNvSpPr txBox="1">
            <a:spLocks noGrp="1"/>
          </p:cNvSpPr>
          <p:nvPr>
            <p:ph type="title"/>
          </p:nvPr>
        </p:nvSpPr>
        <p:spPr>
          <a:xfrm>
            <a:off x="763600" y="2224563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lang="en-US"/>
              <a:t>Спасибо за внимание!</a:t>
            </a:r>
            <a:endParaRPr/>
          </a:p>
        </p:txBody>
      </p:sp>
      <p:sp>
        <p:nvSpPr>
          <p:cNvPr id="323" name="Google Shape;323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Sho-Template06">
      <a:dk1>
        <a:srgbClr val="000000"/>
      </a:dk1>
      <a:lt1>
        <a:srgbClr val="FFFFFF"/>
      </a:lt1>
      <a:dk2>
        <a:srgbClr val="3D4149"/>
      </a:dk2>
      <a:lt2>
        <a:srgbClr val="E7E6E6"/>
      </a:lt2>
      <a:accent1>
        <a:srgbClr val="403551"/>
      </a:accent1>
      <a:accent2>
        <a:srgbClr val="D0343C"/>
      </a:accent2>
      <a:accent3>
        <a:srgbClr val="F9BE75"/>
      </a:accent3>
      <a:accent4>
        <a:srgbClr val="8DB1C4"/>
      </a:accent4>
      <a:accent5>
        <a:srgbClr val="615474"/>
      </a:accent5>
      <a:accent6>
        <a:srgbClr val="E4625C"/>
      </a:accent6>
      <a:hlink>
        <a:srgbClr val="E4625C"/>
      </a:hlink>
      <a:folHlink>
        <a:srgbClr val="D0343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1323</TotalTime>
  <Words>247</Words>
  <Application>Microsoft Office PowerPoint</Application>
  <PresentationFormat>Широкоэкранный</PresentationFormat>
  <Paragraphs>38</Paragraphs>
  <Slides>5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Gill Sans</vt:lpstr>
      <vt:lpstr>Calibri</vt:lpstr>
      <vt:lpstr>Arial</vt:lpstr>
      <vt:lpstr>Custom Design</vt:lpstr>
      <vt:lpstr>6.3 Воспроизведение аудио Работа с ORM</vt:lpstr>
      <vt:lpstr>ORM</vt:lpstr>
      <vt:lpstr>ORM</vt:lpstr>
      <vt:lpstr>ORM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Работа с датой и временем</dc:title>
  <cp:lastModifiedBy>user</cp:lastModifiedBy>
  <cp:revision>31</cp:revision>
  <dcterms:modified xsi:type="dcterms:W3CDTF">2025-08-22T11:01:40Z</dcterms:modified>
</cp:coreProperties>
</file>