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405" r:id="rId3"/>
    <p:sldId id="441" r:id="rId4"/>
    <p:sldId id="443" r:id="rId5"/>
    <p:sldId id="442" r:id="rId6"/>
    <p:sldId id="445" r:id="rId7"/>
    <p:sldId id="446" r:id="rId8"/>
    <p:sldId id="447" r:id="rId9"/>
    <p:sldId id="437" r:id="rId10"/>
    <p:sldId id="439" r:id="rId11"/>
    <p:sldId id="270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3168116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</a:t>
            </a:r>
            <a:r>
              <a:rPr lang="en-US" dirty="0">
                <a:latin typeface="Yandex Sans Text Light" panose="02000000000000000000" pitchFamily="2" charset="-52"/>
              </a:rPr>
              <a:t>3</a:t>
            </a:r>
            <a:r>
              <a:rPr lang="ru-RU" dirty="0">
                <a:latin typeface="Yandex Sans Text Light" panose="02000000000000000000" pitchFamily="2" charset="-52"/>
              </a:rPr>
              <a:t>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Методы для работы со структурами данных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67232" y="1455134"/>
            <a:ext cx="9273396" cy="479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6615477" y="5576356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970911-BEBD-46E5-BFFC-E3CECA6A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4" y="739521"/>
            <a:ext cx="9802689" cy="59081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E8B6D9-CB9C-45F1-A68C-D694E2BE6115}"/>
              </a:ext>
            </a:extLst>
          </p:cNvPr>
          <p:cNvSpPr/>
          <p:nvPr/>
        </p:nvSpPr>
        <p:spPr>
          <a:xfrm>
            <a:off x="9962181" y="0"/>
            <a:ext cx="2020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Строка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86230326-C765-4384-B354-BBF3C2CA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" y="0"/>
            <a:ext cx="608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8E9AAD3-15D2-4D24-BA22-CB92F7CB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33" y="0"/>
            <a:ext cx="5922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B400E2A-077B-4C0C-8098-5E19B244D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1"/>
          <a:stretch/>
        </p:blipFill>
        <p:spPr bwMode="auto">
          <a:xfrm>
            <a:off x="558038" y="557052"/>
            <a:ext cx="5537962" cy="497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A7BADF-C228-417C-B79B-99727896BB14}"/>
              </a:ext>
            </a:extLst>
          </p:cNvPr>
          <p:cNvSpPr/>
          <p:nvPr/>
        </p:nvSpPr>
        <p:spPr>
          <a:xfrm>
            <a:off x="1893062" y="5730001"/>
            <a:ext cx="2074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Список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8FD58-017C-454F-B482-D9091B63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67" y="1409573"/>
            <a:ext cx="4878586" cy="174510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7A2065-957B-48E0-9656-5C8CC986B37B}"/>
              </a:ext>
            </a:extLst>
          </p:cNvPr>
          <p:cNvSpPr/>
          <p:nvPr/>
        </p:nvSpPr>
        <p:spPr>
          <a:xfrm>
            <a:off x="8513318" y="5655386"/>
            <a:ext cx="2194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Кортеж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programming_tips - PYTHON SET METHODS .">
            <a:extLst>
              <a:ext uri="{FF2B5EF4-FFF2-40B4-BE49-F238E27FC236}">
                <a16:creationId xmlns:a16="http://schemas.microsoft.com/office/drawing/2014/main" id="{8FBDFBCA-43ED-4073-AAFE-BD2EAD91E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t="20353" r="15133" b="8348"/>
          <a:stretch/>
        </p:blipFill>
        <p:spPr bwMode="auto">
          <a:xfrm>
            <a:off x="6775704" y="1077167"/>
            <a:ext cx="5233779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4B11AEE7-3CF1-4147-AEC8-9C5F83456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 bwMode="auto">
          <a:xfrm>
            <a:off x="182517" y="1839768"/>
            <a:ext cx="5997186" cy="288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1451238" y="434162"/>
            <a:ext cx="3284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Множество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9452238" y="0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Словарь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avatars.mds.yandex.net/i?id=b1242c8f33519017ba9776bd1567ebbc2a5e9454-5173466-images-thumbs&amp;n=13">
            <a:extLst>
              <a:ext uri="{FF2B5EF4-FFF2-40B4-BE49-F238E27FC236}">
                <a16:creationId xmlns:a16="http://schemas.microsoft.com/office/drawing/2014/main" id="{7E97C881-E1E3-4EE9-A3F1-7F73A0833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14781" r="14529" b="15885"/>
          <a:stretch/>
        </p:blipFill>
        <p:spPr bwMode="auto">
          <a:xfrm>
            <a:off x="347471" y="1207008"/>
            <a:ext cx="8869416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9452238" y="0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Словарь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Python Dictionary Methods with Examples">
            <a:extLst>
              <a:ext uri="{FF2B5EF4-FFF2-40B4-BE49-F238E27FC236}">
                <a16:creationId xmlns:a16="http://schemas.microsoft.com/office/drawing/2014/main" id="{C9C20EB3-014A-4853-ACA1-BB0AA537C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7" b="7200"/>
          <a:stretch/>
        </p:blipFill>
        <p:spPr bwMode="auto">
          <a:xfrm>
            <a:off x="929639" y="182326"/>
            <a:ext cx="6502873" cy="64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83</Words>
  <Application>Microsoft Office PowerPoint</Application>
  <PresentationFormat>Широкоэкранный</PresentationFormat>
  <Paragraphs>20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Yandex Sans Text Light</vt:lpstr>
      <vt:lpstr>Calibri</vt:lpstr>
      <vt:lpstr>Arial</vt:lpstr>
      <vt:lpstr>Gill Sans</vt:lpstr>
      <vt:lpstr>Custom Design</vt:lpstr>
      <vt:lpstr> Модуль 3. Тема 3  Методы для работы со структурами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Индексы, срезы Вложенные циклы</dc:title>
  <dc:creator>user</dc:creator>
  <cp:lastModifiedBy>user</cp:lastModifiedBy>
  <cp:revision>14</cp:revision>
  <dcterms:modified xsi:type="dcterms:W3CDTF">2025-08-01T13:42:51Z</dcterms:modified>
</cp:coreProperties>
</file>