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Gill Sans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51">
          <p15:clr>
            <a:srgbClr val="A4A3A4"/>
          </p15:clr>
        </p15:guide>
        <p15:guide id="2" orient="horz" pos="3159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pos="3840">
          <p15:clr>
            <a:srgbClr val="A4A3A4"/>
          </p15:clr>
        </p15:guide>
        <p15:guide id="5" pos="575">
          <p15:clr>
            <a:srgbClr val="A4A3A4"/>
          </p15:clr>
        </p15:guide>
        <p15:guide id="6" pos="7105">
          <p15:clr>
            <a:srgbClr val="A4A3A4"/>
          </p15:clr>
        </p15:guide>
        <p15:guide id="7" pos="7408">
          <p15:clr>
            <a:srgbClr val="A4A3A4"/>
          </p15:clr>
        </p15:guide>
        <p15:guide id="8" pos="303">
          <p15:clr>
            <a:srgbClr val="A4A3A4"/>
          </p15:clr>
        </p15:guide>
        <p15:guide id="9" pos="1965">
          <p15:clr>
            <a:srgbClr val="A4A3A4"/>
          </p15:clr>
        </p15:guide>
        <p15:guide id="10" pos="5715">
          <p15:clr>
            <a:srgbClr val="A4A3A4"/>
          </p15:clr>
        </p15:guide>
        <p15:guide id="11" pos="4384">
          <p15:clr>
            <a:srgbClr val="A4A3A4"/>
          </p15:clr>
        </p15:guide>
        <p15:guide id="12" orient="horz" pos="3295">
          <p15:clr>
            <a:srgbClr val="A4A3A4"/>
          </p15:clr>
        </p15:guide>
        <p15:guide id="13" orient="horz" pos="216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43BF2C-D266-40EB-9E84-581F75A8BC1D}">
  <a:tblStyle styleId="{3E43BF2C-D266-40EB-9E84-581F75A8BC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DEE2E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DEE2E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DEE2E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DEE2E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DEE2E6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DEE2E6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D4A0169-CF40-42F4-8ACF-03CC77146F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51" orient="horz"/>
        <p:guide pos="3159" orient="horz"/>
        <p:guide pos="981" orient="horz"/>
        <p:guide pos="3840"/>
        <p:guide pos="575"/>
        <p:guide pos="7105"/>
        <p:guide pos="7408"/>
        <p:guide pos="303"/>
        <p:guide pos="1965"/>
        <p:guide pos="5715"/>
        <p:guide pos="4384"/>
        <p:guide pos="3295" orient="horz"/>
        <p:guide pos="2160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GillSans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Gill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a86d392fdb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a86d392fd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2a86d392fdb_0_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2a86d392fdb_0_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a3d54f7398_0_1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a3d54f739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2a3d54f7398_0_1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39d1a30fc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a39d1a30f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2a39d1a30fc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a425927ac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a425927a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a425927ac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a609219985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a60921998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2a609219985_0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a602f32ec8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a602f32ec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2a602f32ec8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a602f32ec8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a602f32ec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2a602f32ec8_0_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a86d392fdb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a86d392fd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2a86d392fdb_0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a86d392fdb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a86d392fd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2a86d392fdb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a602f32ec8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a602f32ec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2a602f32ec8_0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bg>
      <p:bgPr>
        <a:solidFill>
          <a:schemeClr val="accen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3867079" y="785076"/>
            <a:ext cx="4801950" cy="5958872"/>
          </a:xfrm>
          <a:custGeom>
            <a:rect b="b" l="l" r="r" t="t"/>
            <a:pathLst>
              <a:path extrusionOk="0" h="20744" w="20693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927648" y="1746876"/>
            <a:ext cx="7103771" cy="4829623"/>
          </a:xfrm>
          <a:custGeom>
            <a:rect b="b" l="l" r="r" t="t"/>
            <a:pathLst>
              <a:path extrusionOk="0" h="18693" w="19589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2368461" y="1388997"/>
            <a:ext cx="6998772" cy="4812289"/>
          </a:xfrm>
          <a:custGeom>
            <a:rect b="b" l="l" r="r" t="t"/>
            <a:pathLst>
              <a:path extrusionOk="0" h="19116" w="2160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730112" y="114053"/>
            <a:ext cx="1313884" cy="1186203"/>
          </a:xfrm>
          <a:custGeom>
            <a:rect b="b" l="l" r="r" t="t"/>
            <a:pathLst>
              <a:path extrusionOk="0" h="19060" w="18415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921112" y="4207292"/>
            <a:ext cx="875650" cy="892153"/>
          </a:xfrm>
          <a:custGeom>
            <a:rect b="b" l="l" r="r" t="t"/>
            <a:pathLst>
              <a:path extrusionOk="0" h="18770" w="19088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8765547" y="1031118"/>
            <a:ext cx="604493" cy="575736"/>
          </a:xfrm>
          <a:custGeom>
            <a:rect b="b" l="l" r="r" t="t"/>
            <a:pathLst>
              <a:path extrusionOk="0" h="18783" w="19202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2"/>
          <p:cNvSpPr txBox="1"/>
          <p:nvPr>
            <p:ph type="ctrTitle"/>
          </p:nvPr>
        </p:nvSpPr>
        <p:spPr>
          <a:xfrm>
            <a:off x="3161928" y="2072667"/>
            <a:ext cx="5868144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3161928" y="4552342"/>
            <a:ext cx="5868144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8328248" y="6356350"/>
            <a:ext cx="3025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/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 w Photo">
  <p:cSld name="Section Header 2 w Photo">
    <p:bg>
      <p:bgPr>
        <a:solidFill>
          <a:schemeClr val="accen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/>
          <p:nvPr>
            <p:ph type="title"/>
          </p:nvPr>
        </p:nvSpPr>
        <p:spPr>
          <a:xfrm>
            <a:off x="831850" y="43754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" type="body"/>
          </p:nvPr>
        </p:nvSpPr>
        <p:spPr>
          <a:xfrm>
            <a:off x="831850" y="126842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4874400" y="980564"/>
            <a:ext cx="5337219" cy="5877435"/>
          </a:xfrm>
          <a:custGeom>
            <a:rect b="b" l="l" r="r" t="t"/>
            <a:pathLst>
              <a:path extrusionOk="0" h="5877435" w="5337219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12"/>
          <p:cNvSpPr/>
          <p:nvPr/>
        </p:nvSpPr>
        <p:spPr>
          <a:xfrm>
            <a:off x="3830303" y="2049794"/>
            <a:ext cx="7895563" cy="4808204"/>
          </a:xfrm>
          <a:custGeom>
            <a:rect b="b" l="l" r="r" t="t"/>
            <a:pathLst>
              <a:path extrusionOk="0" h="4808204" w="7895563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12"/>
          <p:cNvSpPr/>
          <p:nvPr/>
        </p:nvSpPr>
        <p:spPr>
          <a:xfrm>
            <a:off x="2711624" y="4784458"/>
            <a:ext cx="973269" cy="991612"/>
          </a:xfrm>
          <a:custGeom>
            <a:rect b="b" l="l" r="r" t="t"/>
            <a:pathLst>
              <a:path extrusionOk="0" h="18770" w="19088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12"/>
          <p:cNvSpPr/>
          <p:nvPr/>
        </p:nvSpPr>
        <p:spPr>
          <a:xfrm>
            <a:off x="10319088" y="1254199"/>
            <a:ext cx="671883" cy="639920"/>
          </a:xfrm>
          <a:custGeom>
            <a:rect b="b" l="l" r="r" t="t"/>
            <a:pathLst>
              <a:path extrusionOk="0" h="18783" w="19202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p12"/>
          <p:cNvSpPr/>
          <p:nvPr>
            <p:ph idx="2" type="pic"/>
          </p:nvPr>
        </p:nvSpPr>
        <p:spPr>
          <a:xfrm>
            <a:off x="3208844" y="1651909"/>
            <a:ext cx="7779006" cy="5206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Big Letters">
  <p:cSld name="Section Header - Big Letters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/>
          <p:nvPr>
            <p:ph type="title"/>
          </p:nvPr>
        </p:nvSpPr>
        <p:spPr>
          <a:xfrm>
            <a:off x="831850" y="1709738"/>
            <a:ext cx="555218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0"/>
              <a:buFont typeface="Calibri"/>
              <a:buNone/>
              <a:defRPr sz="11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8" name="Google Shape;138;p13"/>
          <p:cNvGrpSpPr/>
          <p:nvPr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139" name="Google Shape;139;p13"/>
            <p:cNvSpPr/>
            <p:nvPr/>
          </p:nvSpPr>
          <p:spPr>
            <a:xfrm>
              <a:off x="8329881" y="1"/>
              <a:ext cx="3862120" cy="4184987"/>
            </a:xfrm>
            <a:custGeom>
              <a:rect b="b" l="l" r="r" t="t"/>
              <a:pathLst>
                <a:path extrusionOk="0" h="4184987" w="3862120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7390509" y="0"/>
              <a:ext cx="4801492" cy="4017462"/>
            </a:xfrm>
            <a:custGeom>
              <a:rect b="b" l="l" r="r" t="t"/>
              <a:pathLst>
                <a:path extrusionOk="0" h="4017462" w="4801492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6831384" y="0"/>
              <a:ext cx="5360617" cy="3642236"/>
            </a:xfrm>
            <a:custGeom>
              <a:rect b="b" l="l" r="r" t="t"/>
              <a:pathLst>
                <a:path extrusionOk="0" h="3642236" w="5360617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1397987" y="3867634"/>
              <a:ext cx="794014" cy="1182847"/>
            </a:xfrm>
            <a:custGeom>
              <a:rect b="b" l="l" r="r" t="t"/>
              <a:pathLst>
                <a:path extrusionOk="0" h="1182847" w="794014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6384032" y="1648242"/>
              <a:ext cx="875650" cy="892153"/>
            </a:xfrm>
            <a:custGeom>
              <a:rect b="b" l="l" r="r" t="t"/>
              <a:pathLst>
                <a:path extrusionOk="0" h="18770" w="19088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10139329" y="4982756"/>
              <a:ext cx="604493" cy="575736"/>
            </a:xfrm>
            <a:custGeom>
              <a:rect b="b" l="l" r="r" t="t"/>
              <a:pathLst>
                <a:path extrusionOk="0" h="18783" w="19202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chemeClr val="accen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7" name="Google Shape;147;p14"/>
          <p:cNvGrpSpPr/>
          <p:nvPr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148" name="Google Shape;148;p14"/>
            <p:cNvSpPr/>
            <p:nvPr/>
          </p:nvSpPr>
          <p:spPr>
            <a:xfrm>
              <a:off x="1490608" y="1750568"/>
              <a:ext cx="10103020" cy="5107432"/>
            </a:xfrm>
            <a:custGeom>
              <a:rect b="b" l="l" r="r" t="t"/>
              <a:pathLst>
                <a:path extrusionOk="0" h="5107432" w="10103020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r>
                <a:t/>
              </a:r>
              <a:endParaRPr b="0" i="0" sz="3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695401" y="1241443"/>
              <a:ext cx="9953877" cy="5616559"/>
            </a:xfrm>
            <a:custGeom>
              <a:rect b="b" l="l" r="r" t="t"/>
              <a:pathLst>
                <a:path extrusionOk="0" h="5616559" w="9953877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14"/>
          <p:cNvSpPr txBox="1"/>
          <p:nvPr>
            <p:ph idx="1" type="body"/>
          </p:nvPr>
        </p:nvSpPr>
        <p:spPr>
          <a:xfrm>
            <a:off x="983431" y="1988719"/>
            <a:ext cx="9505181" cy="3699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4"/>
          <p:cNvSpPr txBox="1"/>
          <p:nvPr>
            <p:ph idx="2" type="body"/>
          </p:nvPr>
        </p:nvSpPr>
        <p:spPr>
          <a:xfrm>
            <a:off x="4035675" y="5880905"/>
            <a:ext cx="3400692" cy="647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2" name="Google Shape;152;p14"/>
          <p:cNvSpPr/>
          <p:nvPr/>
        </p:nvSpPr>
        <p:spPr>
          <a:xfrm>
            <a:off x="303229" y="1621497"/>
            <a:ext cx="1049353" cy="1069130"/>
          </a:xfrm>
          <a:custGeom>
            <a:rect b="b" l="l" r="r" t="t"/>
            <a:pathLst>
              <a:path extrusionOk="0" h="18770" w="19088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3" name="Google Shape;153;p14"/>
          <p:cNvSpPr/>
          <p:nvPr/>
        </p:nvSpPr>
        <p:spPr>
          <a:xfrm rot="10800000">
            <a:off x="1487488" y="1643744"/>
            <a:ext cx="724406" cy="689945"/>
          </a:xfrm>
          <a:custGeom>
            <a:rect b="b" l="l" r="r" t="t"/>
            <a:pathLst>
              <a:path extrusionOk="0" h="18783" w="19202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4" name="Google Shape;15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5"/>
          <p:cNvSpPr txBox="1"/>
          <p:nvPr>
            <p:ph idx="1" type="body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ection Header">
  <p:cSld name="2_Section Header">
    <p:bg>
      <p:bgPr>
        <a:solidFill>
          <a:schemeClr val="accen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type="title"/>
          </p:nvPr>
        </p:nvSpPr>
        <p:spPr>
          <a:xfrm>
            <a:off x="831850" y="43754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6"/>
          <p:cNvSpPr txBox="1"/>
          <p:nvPr>
            <p:ph idx="1" type="body"/>
          </p:nvPr>
        </p:nvSpPr>
        <p:spPr>
          <a:xfrm>
            <a:off x="831850" y="126842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5" name="Google Shape;1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4874400" y="980564"/>
            <a:ext cx="5337219" cy="5877435"/>
          </a:xfrm>
          <a:custGeom>
            <a:rect b="b" l="l" r="r" t="t"/>
            <a:pathLst>
              <a:path extrusionOk="0" h="5877435" w="5337219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3830303" y="2049794"/>
            <a:ext cx="7895563" cy="4808204"/>
          </a:xfrm>
          <a:custGeom>
            <a:rect b="b" l="l" r="r" t="t"/>
            <a:pathLst>
              <a:path extrusionOk="0" h="4808204" w="7895563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3208844" y="1651975"/>
            <a:ext cx="7779006" cy="5348770"/>
          </a:xfrm>
          <a:custGeom>
            <a:rect b="b" l="l" r="r" t="t"/>
            <a:pathLst>
              <a:path extrusionOk="0" h="19116" w="2160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10319088" y="1254199"/>
            <a:ext cx="671883" cy="639920"/>
          </a:xfrm>
          <a:custGeom>
            <a:rect b="b" l="l" r="r" t="t"/>
            <a:pathLst>
              <a:path extrusionOk="0" h="18783" w="19202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2711624" y="4784458"/>
            <a:ext cx="973269" cy="991612"/>
          </a:xfrm>
          <a:custGeom>
            <a:rect b="b" l="l" r="r" t="t"/>
            <a:pathLst>
              <a:path extrusionOk="0" h="18770" w="19088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 w Photo (bis)">
  <p:cSld name="Section Header 2 w Photo (bis)">
    <p:bg>
      <p:bgPr>
        <a:solidFill>
          <a:schemeClr val="accen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/>
          <p:nvPr>
            <p:ph type="title"/>
          </p:nvPr>
        </p:nvSpPr>
        <p:spPr>
          <a:xfrm>
            <a:off x="831850" y="405909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7"/>
          <p:cNvSpPr txBox="1"/>
          <p:nvPr>
            <p:ph idx="1" type="body"/>
          </p:nvPr>
        </p:nvSpPr>
        <p:spPr>
          <a:xfrm>
            <a:off x="831850" y="163058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6" name="Google Shape;17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4874400" y="980564"/>
            <a:ext cx="5337219" cy="5877435"/>
          </a:xfrm>
          <a:custGeom>
            <a:rect b="b" l="l" r="r" t="t"/>
            <a:pathLst>
              <a:path extrusionOk="0" h="5877435" w="5337219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3830303" y="2049794"/>
            <a:ext cx="7895563" cy="4808204"/>
          </a:xfrm>
          <a:custGeom>
            <a:rect b="b" l="l" r="r" t="t"/>
            <a:pathLst>
              <a:path extrusionOk="0" h="4808204" w="7895563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2711624" y="4784458"/>
            <a:ext cx="973269" cy="991612"/>
          </a:xfrm>
          <a:custGeom>
            <a:rect b="b" l="l" r="r" t="t"/>
            <a:pathLst>
              <a:path extrusionOk="0" h="18770" w="19088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10319088" y="1254199"/>
            <a:ext cx="671883" cy="639920"/>
          </a:xfrm>
          <a:custGeom>
            <a:rect b="b" l="l" r="r" t="t"/>
            <a:pathLst>
              <a:path extrusionOk="0" h="18783" w="19202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Google Shape;183;p17"/>
          <p:cNvSpPr/>
          <p:nvPr>
            <p:ph idx="2" type="pic"/>
          </p:nvPr>
        </p:nvSpPr>
        <p:spPr>
          <a:xfrm>
            <a:off x="3208844" y="1651909"/>
            <a:ext cx="7779006" cy="5206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 Numbers">
  <p:cSld name="Title Only w Numbers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861777" y="-2072"/>
            <a:ext cx="1197858" cy="1389174"/>
          </a:xfrm>
          <a:custGeom>
            <a:rect b="b" l="l" r="r" t="t"/>
            <a:pathLst>
              <a:path extrusionOk="0" h="1389174" w="1197858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627460" y="140534"/>
            <a:ext cx="1772074" cy="1204775"/>
          </a:xfrm>
          <a:custGeom>
            <a:rect b="b" l="l" r="r" t="t"/>
            <a:pathLst>
              <a:path extrusionOk="0" h="18693" w="19589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487968" y="51259"/>
            <a:ext cx="1745881" cy="1200451"/>
          </a:xfrm>
          <a:custGeom>
            <a:rect b="b" l="l" r="r" t="t"/>
            <a:pathLst>
              <a:path extrusionOk="0" h="19116" w="2160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889707" y="1402361"/>
            <a:ext cx="218435" cy="222553"/>
          </a:xfrm>
          <a:custGeom>
            <a:rect b="b" l="l" r="r" t="t"/>
            <a:pathLst>
              <a:path extrusionOk="0" h="18770" w="19088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2281390" y="140534"/>
            <a:ext cx="150794" cy="143620"/>
          </a:xfrm>
          <a:custGeom>
            <a:rect b="b" l="l" r="r" t="t"/>
            <a:pathLst>
              <a:path extrusionOk="0" h="18783" w="19202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p18"/>
          <p:cNvSpPr txBox="1"/>
          <p:nvPr>
            <p:ph idx="1" type="body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b="1" sz="54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8" name="Google Shape;198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0" name="Google Shape;200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07" name="Google Shape;20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08" name="Google Shape;20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 Slide 2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867079" y="785076"/>
            <a:ext cx="4801950" cy="5958872"/>
          </a:xfrm>
          <a:custGeom>
            <a:rect b="b" l="l" r="r" t="t"/>
            <a:pathLst>
              <a:path extrusionOk="0" h="20744" w="20693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927648" y="1746876"/>
            <a:ext cx="7103771" cy="4829623"/>
          </a:xfrm>
          <a:custGeom>
            <a:rect b="b" l="l" r="r" t="t"/>
            <a:pathLst>
              <a:path extrusionOk="0" h="18693" w="19589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368461" y="1388997"/>
            <a:ext cx="6998772" cy="4812289"/>
          </a:xfrm>
          <a:custGeom>
            <a:rect b="b" l="l" r="r" t="t"/>
            <a:pathLst>
              <a:path extrusionOk="0" h="19116" w="2160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6730112" y="114053"/>
            <a:ext cx="1313884" cy="1186203"/>
          </a:xfrm>
          <a:custGeom>
            <a:rect b="b" l="l" r="r" t="t"/>
            <a:pathLst>
              <a:path extrusionOk="0" h="19060" w="18415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921112" y="4207292"/>
            <a:ext cx="875650" cy="892153"/>
          </a:xfrm>
          <a:custGeom>
            <a:rect b="b" l="l" r="r" t="t"/>
            <a:pathLst>
              <a:path extrusionOk="0" h="18770" w="19088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8765547" y="1031118"/>
            <a:ext cx="604493" cy="575736"/>
          </a:xfrm>
          <a:custGeom>
            <a:rect b="b" l="l" r="r" t="t"/>
            <a:pathLst>
              <a:path extrusionOk="0" h="18783" w="19202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Google Shape;33;p3"/>
          <p:cNvSpPr txBox="1"/>
          <p:nvPr>
            <p:ph type="ctrTitle"/>
          </p:nvPr>
        </p:nvSpPr>
        <p:spPr>
          <a:xfrm>
            <a:off x="3161928" y="2072667"/>
            <a:ext cx="5868144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" type="subTitle"/>
          </p:nvPr>
        </p:nvSpPr>
        <p:spPr>
          <a:xfrm>
            <a:off x="3161928" y="4552342"/>
            <a:ext cx="5868144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1" type="ftr"/>
          </p:nvPr>
        </p:nvSpPr>
        <p:spPr>
          <a:xfrm>
            <a:off x="8328248" y="6356350"/>
            <a:ext cx="3025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5" name="Google Shape;21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2"/>
          <p:cNvSpPr txBox="1"/>
          <p:nvPr>
            <p:ph idx="1" type="body"/>
          </p:nvPr>
        </p:nvSpPr>
        <p:spPr>
          <a:xfrm rot="5400000">
            <a:off x="3785915" y="-1390922"/>
            <a:ext cx="4620171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w Photo">
  <p:cSld name="Section Header w Phot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8329881" y="1"/>
            <a:ext cx="3862120" cy="4184987"/>
          </a:xfrm>
          <a:custGeom>
            <a:rect b="b" l="l" r="r" t="t"/>
            <a:pathLst>
              <a:path extrusionOk="0" h="4184987" w="386212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7390509" y="0"/>
            <a:ext cx="4801492" cy="4017462"/>
          </a:xfrm>
          <a:custGeom>
            <a:rect b="b" l="l" r="r" t="t"/>
            <a:pathLst>
              <a:path extrusionOk="0" h="4017462" w="480149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11397987" y="3867634"/>
            <a:ext cx="794014" cy="1182847"/>
          </a:xfrm>
          <a:custGeom>
            <a:rect b="b" l="l" r="r" t="t"/>
            <a:pathLst>
              <a:path extrusionOk="0" h="1182847" w="794014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6384032" y="1648242"/>
            <a:ext cx="875650" cy="892153"/>
          </a:xfrm>
          <a:custGeom>
            <a:rect b="b" l="l" r="r" t="t"/>
            <a:pathLst>
              <a:path extrusionOk="0" h="18770" w="19088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10139329" y="4982756"/>
            <a:ext cx="604493" cy="575736"/>
          </a:xfrm>
          <a:custGeom>
            <a:rect b="b" l="l" r="r" t="t"/>
            <a:pathLst>
              <a:path extrusionOk="0" h="18783" w="19202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4"/>
          <p:cNvSpPr/>
          <p:nvPr>
            <p:ph idx="2" type="pic"/>
          </p:nvPr>
        </p:nvSpPr>
        <p:spPr>
          <a:xfrm>
            <a:off x="6831385" y="0"/>
            <a:ext cx="5360617" cy="36422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/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w Photo (Dark)">
  <p:cSld name="Section Header w Photo (Dark)">
    <p:bg>
      <p:bgPr>
        <a:solidFill>
          <a:schemeClr val="accen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CB2BA"/>
              </a:buClr>
              <a:buSzPts val="2400"/>
              <a:buNone/>
              <a:defRPr sz="2400">
                <a:solidFill>
                  <a:srgbClr val="ACB2BA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8329881" y="1"/>
            <a:ext cx="3862120" cy="4184987"/>
          </a:xfrm>
          <a:custGeom>
            <a:rect b="b" l="l" r="r" t="t"/>
            <a:pathLst>
              <a:path extrusionOk="0" h="4184987" w="386212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7390509" y="0"/>
            <a:ext cx="4801492" cy="4017462"/>
          </a:xfrm>
          <a:custGeom>
            <a:rect b="b" l="l" r="r" t="t"/>
            <a:pathLst>
              <a:path extrusionOk="0" h="4017462" w="480149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11397987" y="3867634"/>
            <a:ext cx="794014" cy="1182847"/>
          </a:xfrm>
          <a:custGeom>
            <a:rect b="b" l="l" r="r" t="t"/>
            <a:pathLst>
              <a:path extrusionOk="0" h="1182847" w="794014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lt2">
              <a:alpha val="60000"/>
            </a:scheme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6384032" y="1648242"/>
            <a:ext cx="875650" cy="892153"/>
          </a:xfrm>
          <a:custGeom>
            <a:rect b="b" l="l" r="r" t="t"/>
            <a:pathLst>
              <a:path extrusionOk="0" h="18770" w="19088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10139329" y="4982756"/>
            <a:ext cx="604493" cy="575736"/>
          </a:xfrm>
          <a:custGeom>
            <a:rect b="b" l="l" r="r" t="t"/>
            <a:pathLst>
              <a:path extrusionOk="0" h="18783" w="19202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" name="Google Shape;65;p6"/>
          <p:cNvSpPr/>
          <p:nvPr>
            <p:ph idx="2" type="pic"/>
          </p:nvPr>
        </p:nvSpPr>
        <p:spPr>
          <a:xfrm>
            <a:off x="6831385" y="0"/>
            <a:ext cx="5360617" cy="36422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8329881" y="1"/>
            <a:ext cx="3862120" cy="4184987"/>
          </a:xfrm>
          <a:custGeom>
            <a:rect b="b" l="l" r="r" t="t"/>
            <a:pathLst>
              <a:path extrusionOk="0" h="4184987" w="386212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7390509" y="0"/>
            <a:ext cx="4801492" cy="4017462"/>
          </a:xfrm>
          <a:custGeom>
            <a:rect b="b" l="l" r="r" t="t"/>
            <a:pathLst>
              <a:path extrusionOk="0" h="4017462" w="480149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6831384" y="0"/>
            <a:ext cx="5360617" cy="3642236"/>
          </a:xfrm>
          <a:custGeom>
            <a:rect b="b" l="l" r="r" t="t"/>
            <a:pathLst>
              <a:path extrusionOk="0" h="3642236" w="5360617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11397987" y="3867634"/>
            <a:ext cx="794014" cy="1182847"/>
          </a:xfrm>
          <a:custGeom>
            <a:rect b="b" l="l" r="r" t="t"/>
            <a:pathLst>
              <a:path extrusionOk="0" h="1182847" w="794014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Google Shape;76;p7"/>
          <p:cNvSpPr/>
          <p:nvPr/>
        </p:nvSpPr>
        <p:spPr>
          <a:xfrm>
            <a:off x="6384032" y="1648242"/>
            <a:ext cx="875650" cy="892153"/>
          </a:xfrm>
          <a:custGeom>
            <a:rect b="b" l="l" r="r" t="t"/>
            <a:pathLst>
              <a:path extrusionOk="0" h="18770" w="19088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10139329" y="4982756"/>
            <a:ext cx="604493" cy="575736"/>
          </a:xfrm>
          <a:custGeom>
            <a:rect b="b" l="l" r="r" t="t"/>
            <a:pathLst>
              <a:path extrusionOk="0" h="18783" w="19202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(Dark)">
  <p:cSld name="Section Header (Dark)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CB2BA"/>
              </a:buClr>
              <a:buSzPts val="2400"/>
              <a:buNone/>
              <a:defRPr sz="2400">
                <a:solidFill>
                  <a:srgbClr val="ACB2BA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8329881" y="1"/>
            <a:ext cx="3862120" cy="4184987"/>
          </a:xfrm>
          <a:custGeom>
            <a:rect b="b" l="l" r="r" t="t"/>
            <a:pathLst>
              <a:path extrusionOk="0" h="4184987" w="386212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7390509" y="0"/>
            <a:ext cx="4801492" cy="4017462"/>
          </a:xfrm>
          <a:custGeom>
            <a:rect b="b" l="l" r="r" t="t"/>
            <a:pathLst>
              <a:path extrusionOk="0" h="4017462" w="480149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8"/>
          <p:cNvSpPr/>
          <p:nvPr/>
        </p:nvSpPr>
        <p:spPr>
          <a:xfrm>
            <a:off x="6831384" y="0"/>
            <a:ext cx="5360617" cy="3642236"/>
          </a:xfrm>
          <a:custGeom>
            <a:rect b="b" l="l" r="r" t="t"/>
            <a:pathLst>
              <a:path extrusionOk="0" h="3642236" w="5360617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8"/>
          <p:cNvSpPr/>
          <p:nvPr/>
        </p:nvSpPr>
        <p:spPr>
          <a:xfrm>
            <a:off x="11397987" y="3867634"/>
            <a:ext cx="794014" cy="1182847"/>
          </a:xfrm>
          <a:custGeom>
            <a:rect b="b" l="l" r="r" t="t"/>
            <a:pathLst>
              <a:path extrusionOk="0" h="1182847" w="794014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lt2">
              <a:alpha val="60000"/>
            </a:scheme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8"/>
          <p:cNvSpPr/>
          <p:nvPr/>
        </p:nvSpPr>
        <p:spPr>
          <a:xfrm>
            <a:off x="6384032" y="1648242"/>
            <a:ext cx="875650" cy="892153"/>
          </a:xfrm>
          <a:custGeom>
            <a:rect b="b" l="l" r="r" t="t"/>
            <a:pathLst>
              <a:path extrusionOk="0" h="18770" w="19088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8"/>
          <p:cNvSpPr/>
          <p:nvPr/>
        </p:nvSpPr>
        <p:spPr>
          <a:xfrm>
            <a:off x="10139329" y="4982756"/>
            <a:ext cx="604493" cy="575736"/>
          </a:xfrm>
          <a:custGeom>
            <a:rect b="b" l="l" r="r" t="t"/>
            <a:pathLst>
              <a:path extrusionOk="0" h="18783" w="19202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 Number (Dark)">
  <p:cSld name="Title and Content w Number (Dark)">
    <p:bg>
      <p:bgPr>
        <a:solidFill>
          <a:schemeClr val="accen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/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D9E5"/>
              </a:buClr>
              <a:buSzPts val="4400"/>
              <a:buFont typeface="Calibri"/>
              <a:buNone/>
              <a:defRPr sz="4400">
                <a:solidFill>
                  <a:srgbClr val="DED9E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9"/>
          <p:cNvSpPr txBox="1"/>
          <p:nvPr>
            <p:ph idx="1" type="body"/>
          </p:nvPr>
        </p:nvSpPr>
        <p:spPr>
          <a:xfrm>
            <a:off x="838200" y="2060848"/>
            <a:ext cx="10515600" cy="411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7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D9E5"/>
              </a:buClr>
              <a:buSzPts val="3600"/>
              <a:buFont typeface="Calibri"/>
              <a:buChar char="•"/>
              <a:defRPr sz="3600">
                <a:solidFill>
                  <a:srgbClr val="DED9E5"/>
                </a:solidFill>
              </a:defRPr>
            </a:lvl1pPr>
            <a:lvl2pPr indent="-4318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3200"/>
              <a:buFont typeface="Calibri"/>
              <a:buChar char="•"/>
              <a:defRPr sz="3200">
                <a:solidFill>
                  <a:srgbClr val="DED9E5"/>
                </a:solidFill>
              </a:defRPr>
            </a:lvl2pPr>
            <a:lvl3pPr indent="-4064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800"/>
              <a:buFont typeface="Calibri"/>
              <a:buChar char="•"/>
              <a:defRPr sz="2800">
                <a:solidFill>
                  <a:srgbClr val="DED9E5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400"/>
              <a:buFont typeface="Calibri"/>
              <a:buChar char="•"/>
              <a:defRPr sz="2400">
                <a:solidFill>
                  <a:srgbClr val="DED9E5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400"/>
              <a:buFont typeface="Calibri"/>
              <a:buChar char="•"/>
              <a:defRPr sz="2400">
                <a:solidFill>
                  <a:srgbClr val="DED9E5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861777" y="-2072"/>
            <a:ext cx="1197858" cy="1389174"/>
          </a:xfrm>
          <a:custGeom>
            <a:rect b="b" l="l" r="r" t="t"/>
            <a:pathLst>
              <a:path extrusionOk="0" h="1389174" w="1197858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627460" y="140534"/>
            <a:ext cx="1772074" cy="1204775"/>
          </a:xfrm>
          <a:custGeom>
            <a:rect b="b" l="l" r="r" t="t"/>
            <a:pathLst>
              <a:path extrusionOk="0" h="18693" w="19589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487968" y="51259"/>
            <a:ext cx="1745881" cy="1200451"/>
          </a:xfrm>
          <a:custGeom>
            <a:rect b="b" l="l" r="r" t="t"/>
            <a:pathLst>
              <a:path extrusionOk="0" h="19116" w="2160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9" name="Google Shape;99;p9"/>
          <p:cNvSpPr/>
          <p:nvPr/>
        </p:nvSpPr>
        <p:spPr>
          <a:xfrm>
            <a:off x="889707" y="1402361"/>
            <a:ext cx="218435" cy="222553"/>
          </a:xfrm>
          <a:custGeom>
            <a:rect b="b" l="l" r="r" t="t"/>
            <a:pathLst>
              <a:path extrusionOk="0" h="18770" w="19088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" name="Google Shape;100;p9"/>
          <p:cNvSpPr/>
          <p:nvPr/>
        </p:nvSpPr>
        <p:spPr>
          <a:xfrm>
            <a:off x="2281390" y="140534"/>
            <a:ext cx="150794" cy="143620"/>
          </a:xfrm>
          <a:custGeom>
            <a:rect b="b" l="l" r="r" t="t"/>
            <a:pathLst>
              <a:path extrusionOk="0" h="18783" w="19202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b="1" sz="54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 Number">
  <p:cSld name="Title and Content w Numb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/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" type="body"/>
          </p:nvPr>
        </p:nvSpPr>
        <p:spPr>
          <a:xfrm>
            <a:off x="838200" y="2060848"/>
            <a:ext cx="10515600" cy="411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7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Char char="•"/>
              <a:defRPr sz="3600"/>
            </a:lvl1pPr>
            <a:lvl2pPr indent="-4318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0"/>
          <p:cNvSpPr/>
          <p:nvPr/>
        </p:nvSpPr>
        <p:spPr>
          <a:xfrm>
            <a:off x="861777" y="-2072"/>
            <a:ext cx="1197858" cy="1389174"/>
          </a:xfrm>
          <a:custGeom>
            <a:rect b="b" l="l" r="r" t="t"/>
            <a:pathLst>
              <a:path extrusionOk="0" h="1389174" w="1197858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627460" y="140534"/>
            <a:ext cx="1772074" cy="1204775"/>
          </a:xfrm>
          <a:custGeom>
            <a:rect b="b" l="l" r="r" t="t"/>
            <a:pathLst>
              <a:path extrusionOk="0" h="18693" w="19589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487968" y="51259"/>
            <a:ext cx="1745881" cy="1200451"/>
          </a:xfrm>
          <a:custGeom>
            <a:rect b="b" l="l" r="r" t="t"/>
            <a:pathLst>
              <a:path extrusionOk="0" h="19116" w="2160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889707" y="1402361"/>
            <a:ext cx="218435" cy="222553"/>
          </a:xfrm>
          <a:custGeom>
            <a:rect b="b" l="l" r="r" t="t"/>
            <a:pathLst>
              <a:path extrusionOk="0" h="18770" w="19088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10"/>
          <p:cNvSpPr/>
          <p:nvPr/>
        </p:nvSpPr>
        <p:spPr>
          <a:xfrm>
            <a:off x="2281390" y="140534"/>
            <a:ext cx="150794" cy="143620"/>
          </a:xfrm>
          <a:custGeom>
            <a:rect b="b" l="l" r="r" t="t"/>
            <a:pathLst>
              <a:path extrusionOk="0" h="18783" w="19202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" name="Google Shape;113;p10"/>
          <p:cNvSpPr txBox="1"/>
          <p:nvPr>
            <p:ph idx="2" type="body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b="1" sz="54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type="ctrTitle"/>
          </p:nvPr>
        </p:nvSpPr>
        <p:spPr>
          <a:xfrm>
            <a:off x="2887900" y="2157425"/>
            <a:ext cx="66492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</a:pPr>
            <a:r>
              <a:rPr lang="en-US"/>
              <a:t>Работа с датой и временем</a:t>
            </a:r>
            <a:endParaRPr/>
          </a:p>
        </p:txBody>
      </p:sp>
      <p:sp>
        <p:nvSpPr>
          <p:cNvPr id="236" name="Google Shape;236;p24"/>
          <p:cNvSpPr txBox="1"/>
          <p:nvPr>
            <p:ph idx="1" type="subTitle"/>
          </p:nvPr>
        </p:nvSpPr>
        <p:spPr>
          <a:xfrm>
            <a:off x="3161928" y="4872917"/>
            <a:ext cx="586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</a:pPr>
            <a:r>
              <a:rPr lang="en-US"/>
              <a:t>Курс “</a:t>
            </a:r>
            <a:r>
              <a:rPr lang="en-US"/>
              <a:t>Python для начинающих</a:t>
            </a:r>
            <a:r>
              <a:rPr lang="en-US"/>
              <a:t>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/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Коды форматирования</a:t>
            </a:r>
            <a:endParaRPr/>
          </a:p>
        </p:txBody>
      </p:sp>
      <p:sp>
        <p:nvSpPr>
          <p:cNvPr id="307" name="Google Shape;307;p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08" name="Google Shape;308;p33"/>
          <p:cNvGraphicFramePr/>
          <p:nvPr/>
        </p:nvGraphicFramePr>
        <p:xfrm>
          <a:off x="240475" y="175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{3E43BF2C-D266-40EB-9E84-581F75A8BC1D}</a:tableStyleId>
              </a:tblPr>
              <a:tblGrid>
                <a:gridCol w="1254150"/>
                <a:gridCol w="2361350"/>
                <a:gridCol w="5300350"/>
              </a:tblGrid>
              <a:tr h="833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Код</a:t>
                      </a:r>
                      <a:endParaRPr b="1"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Пример</a:t>
                      </a:r>
                      <a:endParaRPr b="1"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Описание</a:t>
                      </a:r>
                      <a:endParaRPr b="1"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%H</a:t>
                      </a:r>
                      <a:endParaRPr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17</a:t>
                      </a:r>
                      <a:endParaRPr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Час 00-23 (24-часовой формат)</a:t>
                      </a:r>
                      <a:endParaRPr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2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%M</a:t>
                      </a:r>
                      <a:endParaRPr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35</a:t>
                      </a:r>
                      <a:endParaRPr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Минута 00-59</a:t>
                      </a:r>
                      <a:endParaRPr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%S</a:t>
                      </a:r>
                      <a:endParaRPr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</a:t>
                      </a:r>
                      <a:endParaRPr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Секунда 00-59</a:t>
                      </a:r>
                      <a:endParaRPr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/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Коды форматирования</a:t>
            </a:r>
            <a:endParaRPr/>
          </a:p>
        </p:txBody>
      </p:sp>
      <p:sp>
        <p:nvSpPr>
          <p:cNvPr id="315" name="Google Shape;315;p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16" name="Google Shape;316;p34"/>
          <p:cNvGraphicFramePr/>
          <p:nvPr/>
        </p:nvGraphicFramePr>
        <p:xfrm>
          <a:off x="240475" y="175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{3E43BF2C-D266-40EB-9E84-581F75A8BC1D}</a:tableStyleId>
              </a:tblPr>
              <a:tblGrid>
                <a:gridCol w="1254150"/>
                <a:gridCol w="3445225"/>
                <a:gridCol w="4216475"/>
              </a:tblGrid>
              <a:tr h="833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Код</a:t>
                      </a:r>
                      <a:endParaRPr b="1"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Пример</a:t>
                      </a:r>
                      <a:endParaRPr b="1"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Описание</a:t>
                      </a:r>
                      <a:endParaRPr b="1"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%c</a:t>
                      </a:r>
                      <a:endParaRPr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Tue Dec 10   17:41:00 2019</a:t>
                      </a:r>
                      <a:endParaRPr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Местная версия даты и времени</a:t>
                      </a:r>
                      <a:endParaRPr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2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%x</a:t>
                      </a:r>
                      <a:endParaRPr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12.10.2019</a:t>
                      </a:r>
                      <a:endParaRPr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Местная версия даты (мм/dd/yy)</a:t>
                      </a:r>
                      <a:endParaRPr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%X</a:t>
                      </a:r>
                      <a:endParaRPr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17:41:00</a:t>
                      </a:r>
                      <a:endParaRPr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Местная версия времени (чч:мм:сс)</a:t>
                      </a:r>
                      <a:endParaRPr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/>
          <p:nvPr>
            <p:ph type="title"/>
          </p:nvPr>
        </p:nvSpPr>
        <p:spPr>
          <a:xfrm>
            <a:off x="763600" y="2224563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Спасибо за внимание!</a:t>
            </a:r>
            <a:endParaRPr/>
          </a:p>
        </p:txBody>
      </p:sp>
      <p:sp>
        <p:nvSpPr>
          <p:cNvPr id="323" name="Google Shape;32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/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Запишите английские слова</a:t>
            </a:r>
            <a:endParaRPr/>
          </a:p>
        </p:txBody>
      </p:sp>
      <p:sp>
        <p:nvSpPr>
          <p:cNvPr id="330" name="Google Shape;330;p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31" name="Google Shape;331;p36"/>
          <p:cNvGraphicFramePr/>
          <p:nvPr/>
        </p:nvGraphicFramePr>
        <p:xfrm>
          <a:off x="3352325" y="15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{AD4A0169-CF40-42F4-8ACF-03CC77146FA5}</a:tableStyleId>
              </a:tblPr>
              <a:tblGrid>
                <a:gridCol w="2051175"/>
                <a:gridCol w="2051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home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дом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ввод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error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ошибка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значение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новый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share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поделиться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copy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копировать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folder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папка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Модуль datetime</a:t>
            </a:r>
            <a:endParaRPr/>
          </a:p>
        </p:txBody>
      </p:sp>
      <p:sp>
        <p:nvSpPr>
          <p:cNvPr id="243" name="Google Shape;243;p25"/>
          <p:cNvSpPr txBox="1"/>
          <p:nvPr>
            <p:ph idx="1" type="body"/>
          </p:nvPr>
        </p:nvSpPr>
        <p:spPr>
          <a:xfrm>
            <a:off x="284500" y="1876275"/>
            <a:ext cx="8928600" cy="476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Модуль `datetime` в Python предоставляет возможности для работы с датами и временем.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Основные возможности модуля datetime: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`datetime.date` — Представляет дату (год, месяц, день) без времени.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`datetime.time` — Представляет время, независимо от даты.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`datetime.datetime` — Комбинация даты и времени.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/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Текущее время</a:t>
            </a:r>
            <a:endParaRPr/>
          </a:p>
        </p:txBody>
      </p:sp>
      <p:sp>
        <p:nvSpPr>
          <p:cNvPr id="251" name="Google Shape;251;p26"/>
          <p:cNvSpPr txBox="1"/>
          <p:nvPr>
            <p:ph idx="1" type="body"/>
          </p:nvPr>
        </p:nvSpPr>
        <p:spPr>
          <a:xfrm>
            <a:off x="1083875" y="1893350"/>
            <a:ext cx="8109300" cy="41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import datetime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t = datetime.datetime.now()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print("Текущее время :", t)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/>
          <p:nvPr>
            <p:ph type="title"/>
          </p:nvPr>
        </p:nvSpPr>
        <p:spPr>
          <a:xfrm>
            <a:off x="2925275" y="136525"/>
            <a:ext cx="9178200" cy="113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Текущая дата</a:t>
            </a:r>
            <a:endParaRPr/>
          </a:p>
        </p:txBody>
      </p:sp>
      <p:sp>
        <p:nvSpPr>
          <p:cNvPr id="259" name="Google Shape;259;p27"/>
          <p:cNvSpPr txBox="1"/>
          <p:nvPr>
            <p:ph idx="1" type="body"/>
          </p:nvPr>
        </p:nvSpPr>
        <p:spPr>
          <a:xfrm>
            <a:off x="1203400" y="2051550"/>
            <a:ext cx="8662800" cy="41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import datetime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d = datetime.date.today()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print("Текущая дата:", d)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 txBox="1"/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Отформатированная дата</a:t>
            </a:r>
            <a:endParaRPr/>
          </a:p>
        </p:txBody>
      </p:sp>
      <p:sp>
        <p:nvSpPr>
          <p:cNvPr id="267" name="Google Shape;267;p28"/>
          <p:cNvSpPr txBox="1"/>
          <p:nvPr>
            <p:ph idx="1" type="body"/>
          </p:nvPr>
        </p:nvSpPr>
        <p:spPr>
          <a:xfrm>
            <a:off x="794525" y="1884300"/>
            <a:ext cx="10012800" cy="41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import datetime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d = datetime.date.today()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date = d.strftime("%d-%m-%Y")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print("Форматированная дата:", date)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Google Shape;268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/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Месяц текстом</a:t>
            </a:r>
            <a:endParaRPr/>
          </a:p>
        </p:txBody>
      </p:sp>
      <p:sp>
        <p:nvSpPr>
          <p:cNvPr id="275" name="Google Shape;275;p29"/>
          <p:cNvSpPr txBox="1"/>
          <p:nvPr>
            <p:ph idx="1" type="body"/>
          </p:nvPr>
        </p:nvSpPr>
        <p:spPr>
          <a:xfrm>
            <a:off x="998950" y="1837825"/>
            <a:ext cx="8888400" cy="408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import datetime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d = datetime.date.today()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date = d.strftime("%d %B %Y")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print("Форматированная дата:", date)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/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Коды форматирования</a:t>
            </a:r>
            <a:endParaRPr/>
          </a:p>
        </p:txBody>
      </p:sp>
      <p:sp>
        <p:nvSpPr>
          <p:cNvPr id="283" name="Google Shape;283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84" name="Google Shape;284;p30"/>
          <p:cNvGraphicFramePr/>
          <p:nvPr/>
        </p:nvGraphicFramePr>
        <p:xfrm>
          <a:off x="240475" y="175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{3E43BF2C-D266-40EB-9E84-581F75A8BC1D}</a:tableStyleId>
              </a:tblPr>
              <a:tblGrid>
                <a:gridCol w="1254150"/>
                <a:gridCol w="2361350"/>
                <a:gridCol w="5300350"/>
              </a:tblGrid>
              <a:tr h="833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Код</a:t>
                      </a:r>
                      <a:endParaRPr b="1"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Пример</a:t>
                      </a:r>
                      <a:endParaRPr b="1"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Описание</a:t>
                      </a:r>
                      <a:endParaRPr b="1"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%y</a:t>
                      </a:r>
                      <a:endParaRPr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21</a:t>
                      </a:r>
                      <a:endParaRPr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Год, краткая версия, без века (2021)</a:t>
                      </a:r>
                      <a:endParaRPr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2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%Y</a:t>
                      </a:r>
                      <a:endParaRPr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2021</a:t>
                      </a:r>
                      <a:endParaRPr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Год, полная версия</a:t>
                      </a:r>
                      <a:endParaRPr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%d</a:t>
                      </a:r>
                      <a:endParaRPr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31</a:t>
                      </a:r>
                      <a:endParaRPr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День месяца 01-31</a:t>
                      </a:r>
                      <a:endParaRPr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/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Коды форматирования</a:t>
            </a:r>
            <a:endParaRPr/>
          </a:p>
        </p:txBody>
      </p:sp>
      <p:sp>
        <p:nvSpPr>
          <p:cNvPr id="291" name="Google Shape;291;p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92" name="Google Shape;292;p31"/>
          <p:cNvGraphicFramePr/>
          <p:nvPr/>
        </p:nvGraphicFramePr>
        <p:xfrm>
          <a:off x="240475" y="175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{3E43BF2C-D266-40EB-9E84-581F75A8BC1D}</a:tableStyleId>
              </a:tblPr>
              <a:tblGrid>
                <a:gridCol w="1254150"/>
                <a:gridCol w="2361350"/>
                <a:gridCol w="5300350"/>
              </a:tblGrid>
              <a:tr h="833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Код</a:t>
                      </a:r>
                      <a:endParaRPr b="1"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Пример</a:t>
                      </a:r>
                      <a:endParaRPr b="1"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Описание</a:t>
                      </a:r>
                      <a:endParaRPr b="1"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8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%b</a:t>
                      </a:r>
                      <a:endParaRPr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Dec</a:t>
                      </a:r>
                      <a:endParaRPr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Название месяца, краткая версия, обычно три символа в длину</a:t>
                      </a:r>
                      <a:endParaRPr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2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%B</a:t>
                      </a:r>
                      <a:endParaRPr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December</a:t>
                      </a:r>
                      <a:endParaRPr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Название месяца, полная версия</a:t>
                      </a:r>
                      <a:endParaRPr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8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%m</a:t>
                      </a:r>
                      <a:endParaRPr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</a:t>
                      </a:r>
                      <a:endParaRPr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Месяц в виде числа 01-12, январь - 01</a:t>
                      </a:r>
                      <a:endParaRPr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"/>
          <p:cNvSpPr txBox="1"/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Коды форматирования</a:t>
            </a:r>
            <a:endParaRPr/>
          </a:p>
        </p:txBody>
      </p:sp>
      <p:sp>
        <p:nvSpPr>
          <p:cNvPr id="299" name="Google Shape;299;p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00" name="Google Shape;300;p32"/>
          <p:cNvGraphicFramePr/>
          <p:nvPr/>
        </p:nvGraphicFramePr>
        <p:xfrm>
          <a:off x="240475" y="175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{3E43BF2C-D266-40EB-9E84-581F75A8BC1D}</a:tableStyleId>
              </a:tblPr>
              <a:tblGrid>
                <a:gridCol w="1254150"/>
                <a:gridCol w="2361350"/>
                <a:gridCol w="5300350"/>
              </a:tblGrid>
              <a:tr h="833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Код</a:t>
                      </a:r>
                      <a:endParaRPr b="1"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Пример</a:t>
                      </a:r>
                      <a:endParaRPr b="1"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Описание</a:t>
                      </a:r>
                      <a:endParaRPr b="1"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8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%a</a:t>
                      </a:r>
                      <a:endParaRPr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Wed</a:t>
                      </a:r>
                      <a:endParaRPr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Будний день, краткая версия, обычно длиной в три символа</a:t>
                      </a:r>
                      <a:endParaRPr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2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%A</a:t>
                      </a:r>
                      <a:endParaRPr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Wednesday</a:t>
                      </a:r>
                      <a:endParaRPr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Будний день, полная версия</a:t>
                      </a:r>
                      <a:endParaRPr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8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%w</a:t>
                      </a:r>
                      <a:endParaRPr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-US" sz="2000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Будний день в виде числа 0-6, 0 - воскресенье</a:t>
                      </a:r>
                      <a:endParaRPr sz="2000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Sho-Template06">
      <a:dk1>
        <a:srgbClr val="000000"/>
      </a:dk1>
      <a:lt1>
        <a:srgbClr val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