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0"/>
  </p:notesMasterIdLst>
  <p:sldIdLst>
    <p:sldId id="256" r:id="rId2"/>
    <p:sldId id="270" r:id="rId3"/>
    <p:sldId id="271" r:id="rId4"/>
    <p:sldId id="268" r:id="rId5"/>
    <p:sldId id="266" r:id="rId6"/>
    <p:sldId id="269" r:id="rId7"/>
    <p:sldId id="272" r:id="rId8"/>
    <p:sldId id="267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ill Sans" panose="020B060402020202020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2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84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93747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873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764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424658" y="1985083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ru-RU" dirty="0"/>
              <a:t>Функции высшего порядка 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ВЫСШЕГО ПОРЯДКА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551D3240-86EF-4502-8728-EF56E26A2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59" y="1670431"/>
            <a:ext cx="11324341" cy="427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0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ВЫСШЕГО ПОРЯДКА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E4361F-AA98-4BEA-8014-A02F641F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4512"/>
            <a:ext cx="12192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1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ВЫСШЕГО ПОРЯДКА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2E1F6BB-9960-4881-8491-BB09F537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211" y="1414272"/>
            <a:ext cx="8968801" cy="482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74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ВЫСШЕГО ПОРЯДКА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fld id="{1519AFA1-E01F-4869-9A2C-AE6B64FF5724}" type="slidenum">
              <a:rPr lang="ru-RU" smtClean="0">
                <a:solidFill>
                  <a:prstClr val="white"/>
                </a:solidFill>
              </a:rPr>
              <a:pPr defTabSz="685800"/>
              <a:t>5</a:t>
            </a:fld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7" name="Picture 2" descr="Picture background">
            <a:extLst>
              <a:ext uri="{FF2B5EF4-FFF2-40B4-BE49-F238E27FC236}">
                <a16:creationId xmlns:a16="http://schemas.microsoft.com/office/drawing/2014/main" id="{D72A0491-42AB-4A38-B92C-9860E285B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63" y="1562178"/>
            <a:ext cx="7842703" cy="432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6DA22B1-0361-446E-9FD6-719D85A05DB1}"/>
              </a:ext>
            </a:extLst>
          </p:cNvPr>
          <p:cNvSpPr txBox="1">
            <a:spLocks/>
          </p:cNvSpPr>
          <p:nvPr/>
        </p:nvSpPr>
        <p:spPr>
          <a:xfrm>
            <a:off x="2925270" y="2048784"/>
            <a:ext cx="6796567" cy="588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DED9E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dirty="0">
              <a:solidFill>
                <a:srgbClr val="0000FF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ВЫСШЕГО ПОРЯДКА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F6E3F47D-23EA-4B25-B64E-47CB7DB7A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864" y="1175004"/>
            <a:ext cx="9485376" cy="5335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68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ФУНКЦИИ ВЫСШЕГО ПОРЯДКА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C69F5DE3-0B53-4EFA-AAC8-D4AA5B8154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7" b="11018"/>
          <a:stretch/>
        </p:blipFill>
        <p:spPr bwMode="auto">
          <a:xfrm>
            <a:off x="2340864" y="1426464"/>
            <a:ext cx="7872649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743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41</Words>
  <Application>Microsoft Office PowerPoint</Application>
  <PresentationFormat>Широкоэкранный</PresentationFormat>
  <Paragraphs>19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Open Sans</vt:lpstr>
      <vt:lpstr>Gill Sans</vt:lpstr>
      <vt:lpstr>Calibri</vt:lpstr>
      <vt:lpstr>Arial</vt:lpstr>
      <vt:lpstr>Custom Design</vt:lpstr>
      <vt:lpstr>Функции высшего порядка </vt:lpstr>
      <vt:lpstr>ФУНКЦИИ ВЫСШЕГО ПОРЯДКА</vt:lpstr>
      <vt:lpstr>ФУНКЦИИ ВЫСШЕГО ПОРЯДКА</vt:lpstr>
      <vt:lpstr>ФУНКЦИИ ВЫСШЕГО ПОРЯДКА</vt:lpstr>
      <vt:lpstr>ФУНКЦИИ ВЫСШЕГО ПОРЯДКА</vt:lpstr>
      <vt:lpstr>ФУНКЦИИ ВЫСШЕГО ПОРЯДКА</vt:lpstr>
      <vt:lpstr>ФУНКЦИИ ВЫСШЕГО ПОРЯДКА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10</cp:revision>
  <dcterms:modified xsi:type="dcterms:W3CDTF">2025-08-06T09:50:45Z</dcterms:modified>
</cp:coreProperties>
</file>