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74" r:id="rId3"/>
    <p:sldId id="275" r:id="rId4"/>
    <p:sldId id="276" r:id="rId5"/>
    <p:sldId id="277" r:id="rId6"/>
    <p:sldId id="267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ill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BF2C-D266-40EB-9E84-581F75A8BC1D}">
  <a:tblStyle styleId="{3E43BF2C-D266-40EB-9E84-581F75A8B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4A0169-CF40-42F4-8ACF-03CC77146F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2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171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30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947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95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698978" y="2908627"/>
            <a:ext cx="7543708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ru-RU" dirty="0"/>
              <a:t>5.</a:t>
            </a:r>
            <a:r>
              <a:rPr lang="en-US" dirty="0"/>
              <a:t>2</a:t>
            </a:r>
            <a:r>
              <a:rPr lang="ru-RU" dirty="0"/>
              <a:t> Окна для вывода сообщений</a:t>
            </a:r>
            <a:r>
              <a:rPr lang="en-US" dirty="0"/>
              <a:t>. </a:t>
            </a:r>
            <a:r>
              <a:rPr lang="ru-RU" dirty="0"/>
              <a:t>Модули. Работа под</a:t>
            </a:r>
            <a:br>
              <a:rPr lang="ru-RU" dirty="0"/>
            </a:br>
            <a:r>
              <a:rPr lang="ru-RU" dirty="0"/>
              <a:t>контролем  </a:t>
            </a:r>
            <a:r>
              <a:rPr lang="en-US"/>
              <a:t>Git 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290016" y="5296327"/>
            <a:ext cx="5868000" cy="50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 err="1"/>
              <a:t>Курс</a:t>
            </a:r>
            <a:r>
              <a:rPr lang="en-US" dirty="0"/>
              <a:t> “Python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начинающих</a:t>
            </a:r>
            <a:r>
              <a:rPr lang="en-US" dirty="0"/>
              <a:t>”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67" y="99949"/>
            <a:ext cx="1043226" cy="1132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GIT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F8E333-C2DC-4C37-8447-84EB5F0E7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873" y="175758"/>
            <a:ext cx="8545118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6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67" y="99949"/>
            <a:ext cx="1043226" cy="1132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GIT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D86D27-A562-40FF-90BE-7C4C47DD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087" y="843987"/>
            <a:ext cx="633500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0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78" y="0"/>
            <a:ext cx="2012489" cy="113223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Модули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0B0EF6C8-2251-46F7-A4C1-7263B2813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144" y="640080"/>
            <a:ext cx="811322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3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78" y="0"/>
            <a:ext cx="2012489" cy="113223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Модули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0B0EF6C8-2251-46F7-A4C1-7263B2813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144" y="640080"/>
            <a:ext cx="811322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4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32</Words>
  <Application>Microsoft Office PowerPoint</Application>
  <PresentationFormat>Широкоэкранный</PresentationFormat>
  <Paragraphs>14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Arial</vt:lpstr>
      <vt:lpstr>Gill Sans</vt:lpstr>
      <vt:lpstr>Custom Design</vt:lpstr>
      <vt:lpstr>5.2 Окна для вывода сообщений. Модули. Работа под контролем  Git </vt:lpstr>
      <vt:lpstr>GIT</vt:lpstr>
      <vt:lpstr>GIT</vt:lpstr>
      <vt:lpstr>Модули</vt:lpstr>
      <vt:lpstr>Модули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датой и временем</dc:title>
  <cp:lastModifiedBy>user</cp:lastModifiedBy>
  <cp:revision>22</cp:revision>
  <dcterms:modified xsi:type="dcterms:W3CDTF">2025-08-13T10:56:13Z</dcterms:modified>
</cp:coreProperties>
</file>