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77" r:id="rId3"/>
    <p:sldId id="26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744698" y="2460571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ru-RU" dirty="0"/>
              <a:t>5.</a:t>
            </a:r>
            <a:r>
              <a:rPr lang="en-US" dirty="0"/>
              <a:t>3</a:t>
            </a:r>
            <a:r>
              <a:rPr lang="ru-RU" dirty="0"/>
              <a:t> Управление приложением</a:t>
            </a:r>
            <a:br>
              <a:rPr lang="ru-RU" dirty="0"/>
            </a:br>
            <a:r>
              <a:rPr lang="ru-RU" dirty="0"/>
              <a:t>с клавиатуры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710" y="82296"/>
            <a:ext cx="2012489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event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Метод bind в tkinter. Программирование GUI на Python">
            <a:extLst>
              <a:ext uri="{FF2B5EF4-FFF2-40B4-BE49-F238E27FC236}">
                <a16:creationId xmlns:a16="http://schemas.microsoft.com/office/drawing/2014/main" id="{A6394762-1803-4054-B1E1-3816D2F02D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t="15039" r="878" b="7958"/>
          <a:stretch/>
        </p:blipFill>
        <p:spPr bwMode="auto">
          <a:xfrm>
            <a:off x="1480922" y="1746504"/>
            <a:ext cx="9485548" cy="41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19</Words>
  <Application>Microsoft Office PowerPoint</Application>
  <PresentationFormat>Широкоэкранный</PresentationFormat>
  <Paragraphs>8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Calibri</vt:lpstr>
      <vt:lpstr>Arial</vt:lpstr>
      <vt:lpstr>Gill Sans</vt:lpstr>
      <vt:lpstr>Custom Design</vt:lpstr>
      <vt:lpstr>5.3 Управление приложением с клавиатуры</vt:lpstr>
      <vt:lpstr>event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23</cp:revision>
  <dcterms:modified xsi:type="dcterms:W3CDTF">2025-08-14T20:37:18Z</dcterms:modified>
</cp:coreProperties>
</file>