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402" r:id="rId3"/>
    <p:sldId id="442" r:id="rId4"/>
    <p:sldId id="405" r:id="rId5"/>
    <p:sldId id="400" r:id="rId6"/>
    <p:sldId id="437" r:id="rId7"/>
    <p:sldId id="439" r:id="rId8"/>
    <p:sldId id="27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ill Sans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BC1BE3-8647-4304-AE83-33FDCA5C58A9}">
  <a:tblStyle styleId="{33BC1BE3-8647-4304-AE83-33FDCA5C5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34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99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1" r:id="rId22"/>
    <p:sldLayoutId id="2147483672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053577" y="2720060"/>
            <a:ext cx="8084702" cy="141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br>
              <a:rPr lang="ru-RU" dirty="0"/>
            </a:br>
            <a:r>
              <a:rPr lang="ru-RU" dirty="0">
                <a:latin typeface="Yandex Sans Text Light" panose="02000000000000000000" pitchFamily="2" charset="-52"/>
              </a:rPr>
              <a:t>Модуль 3. Тема 2 </a:t>
            </a:r>
            <a:br>
              <a:rPr lang="en-US" dirty="0">
                <a:latin typeface="Yandex Sans Text Light" panose="02000000000000000000" pitchFamily="2" charset="-52"/>
              </a:rPr>
            </a:br>
            <a:r>
              <a:rPr lang="ru-RU" dirty="0">
                <a:latin typeface="Yandex Sans Text Light" panose="02000000000000000000" pitchFamily="2" charset="-52"/>
              </a:rPr>
              <a:t>Цикл с условием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“Python для начинающих”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8BC746ED-09CC-4262-AED8-2C7F46CD1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" y="281178"/>
            <a:ext cx="7110984" cy="533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F82F6D4-61BE-4E74-BBE6-8A182B0C0C7D}"/>
              </a:ext>
            </a:extLst>
          </p:cNvPr>
          <p:cNvGrpSpPr/>
          <p:nvPr/>
        </p:nvGrpSpPr>
        <p:grpSpPr>
          <a:xfrm>
            <a:off x="5397627" y="2354580"/>
            <a:ext cx="6041517" cy="4101084"/>
            <a:chOff x="5397627" y="2354580"/>
            <a:chExt cx="6041517" cy="4101084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7A41226F-9FCB-4D39-AFEE-537A40BC4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7627" y="2354580"/>
              <a:ext cx="5671566" cy="3781044"/>
            </a:xfrm>
            <a:prstGeom prst="rect">
              <a:avLst/>
            </a:prstGeom>
          </p:spPr>
        </p:pic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00C91A34-9222-4A23-91BA-A156E6816872}"/>
                </a:ext>
              </a:extLst>
            </p:cNvPr>
            <p:cNvSpPr/>
            <p:nvPr/>
          </p:nvSpPr>
          <p:spPr>
            <a:xfrm>
              <a:off x="8110728" y="5431536"/>
              <a:ext cx="3328416" cy="10241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342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habrastorage.org/r/w1560/files/d15/679/28e/d1567928e55649d59fb95f337ef0387f.png">
            <a:extLst>
              <a:ext uri="{FF2B5EF4-FFF2-40B4-BE49-F238E27FC236}">
                <a16:creationId xmlns:a16="http://schemas.microsoft.com/office/drawing/2014/main" id="{8CF6D6EA-1FD8-4522-871E-0376AF978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23" y="2421560"/>
            <a:ext cx="10881154" cy="3147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17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A87C9B-1F1D-4AED-BA66-14F25C4F766E}"/>
              </a:ext>
            </a:extLst>
          </p:cNvPr>
          <p:cNvSpPr/>
          <p:nvPr/>
        </p:nvSpPr>
        <p:spPr>
          <a:xfrm>
            <a:off x="776376" y="1702022"/>
            <a:ext cx="9273396" cy="400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= [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 err="1">
                <a:solidFill>
                  <a:srgbClr val="0033B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= (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 err="1">
                <a:solidFill>
                  <a:srgbClr val="0033B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= {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1:’1’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’2’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endParaRPr lang="ru-RU" sz="4800" dirty="0">
              <a:solidFill>
                <a:srgbClr val="080808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ru-RU" sz="4800" dirty="0" err="1">
                <a:solidFill>
                  <a:srgbClr val="00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E830AE0-5562-4949-BECA-8288B038A2A2}"/>
              </a:ext>
            </a:extLst>
          </p:cNvPr>
          <p:cNvSpPr/>
          <p:nvPr/>
        </p:nvSpPr>
        <p:spPr>
          <a:xfrm>
            <a:off x="674152" y="533182"/>
            <a:ext cx="77149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05386C"/>
                </a:solidFill>
                <a:latin typeface="Yandex Sans Text Light" panose="02000000000000000000" pitchFamily="2" charset="-52"/>
              </a:rPr>
              <a:t>Назовите структуры данных</a:t>
            </a:r>
            <a:endParaRPr lang="ru-RU" sz="4800" b="1" dirty="0">
              <a:solidFill>
                <a:srgbClr val="05386C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66CA1FE-1ED3-492D-858E-3AD44EA2E00E}"/>
              </a:ext>
            </a:extLst>
          </p:cNvPr>
          <p:cNvSpPr/>
          <p:nvPr/>
        </p:nvSpPr>
        <p:spPr>
          <a:xfrm>
            <a:off x="5865669" y="5329468"/>
            <a:ext cx="50469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Что у них общего</a:t>
            </a:r>
            <a:r>
              <a:rPr lang="en-US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?</a:t>
            </a:r>
            <a:endParaRPr lang="ru-RU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9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Вложенные списки</a:t>
            </a:r>
            <a:br>
              <a:rPr lang="ru-RU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4" name="Рисунок 3" descr="https://proproprogs.ru/htm/python_base/files/python3-vlozhennye-spiski-mnogomernye-spiski.files/image002.jpg">
            <a:extLst>
              <a:ext uri="{FF2B5EF4-FFF2-40B4-BE49-F238E27FC236}">
                <a16:creationId xmlns:a16="http://schemas.microsoft.com/office/drawing/2014/main" id="{0951CCAD-0F5A-415E-9479-44DD0D347E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28" y="1967444"/>
            <a:ext cx="6939525" cy="33371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3D2E61-30E7-47F5-91A3-35CE02AC99F5}"/>
              </a:ext>
            </a:extLst>
          </p:cNvPr>
          <p:cNvSpPr/>
          <p:nvPr/>
        </p:nvSpPr>
        <p:spPr>
          <a:xfrm>
            <a:off x="586153" y="949569"/>
            <a:ext cx="9425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= [[1, 7, 6, 11, 3], [1, 7, 6, 11, 3], [1, 7, 6, 11, 3], [1, 7, 6, 11, 3], [1, 7, 6, 11, 3]]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B32745-63AB-48A7-B3DC-E4146E2FBFD5}"/>
              </a:ext>
            </a:extLst>
          </p:cNvPr>
          <p:cNvSpPr/>
          <p:nvPr/>
        </p:nvSpPr>
        <p:spPr>
          <a:xfrm>
            <a:off x="3335483" y="5884985"/>
            <a:ext cx="6372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img</a:t>
            </a:r>
            <a:r>
              <a:rPr lang="en-US" sz="2400" dirty="0"/>
              <a:t> = [line[:], line[:], line[:], line[:], line[:]]</a:t>
            </a:r>
            <a:endParaRPr lang="ru-RU" sz="2400" dirty="0"/>
          </a:p>
        </p:txBody>
      </p:sp>
      <p:pic>
        <p:nvPicPr>
          <p:cNvPr id="9" name="Рисунок 8" descr="https://proproprogs.ru/htm/python_base/files/python3-vlozhennye-spiski-mnogomernye-spiski.files/image001.jpg">
            <a:extLst>
              <a:ext uri="{FF2B5EF4-FFF2-40B4-BE49-F238E27FC236}">
                <a16:creationId xmlns:a16="http://schemas.microsoft.com/office/drawing/2014/main" id="{B94DADFF-ACE1-40D9-8D92-F927291CD5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7" y="1628530"/>
            <a:ext cx="2504440" cy="2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1ADF0D-FA6C-4699-9E65-4E22537C7057}"/>
              </a:ext>
            </a:extLst>
          </p:cNvPr>
          <p:cNvSpPr/>
          <p:nvPr/>
        </p:nvSpPr>
        <p:spPr>
          <a:xfrm>
            <a:off x="385610" y="5044804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 = [1, 7, 6, 11, 3]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9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EB81A45-483A-497D-AF89-D8AF843D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096" y="560017"/>
            <a:ext cx="8376247" cy="5919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1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ython: коллекции, часть 1/4: классификация, общие подходы и методы,  конвертация / Хабр">
            <a:extLst>
              <a:ext uri="{FF2B5EF4-FFF2-40B4-BE49-F238E27FC236}">
                <a16:creationId xmlns:a16="http://schemas.microsoft.com/office/drawing/2014/main" id="{B0C61D14-0827-43C2-B2A0-A500D0EDC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" t="10422" r="1043" b="1814"/>
          <a:stretch/>
        </p:blipFill>
        <p:spPr bwMode="auto">
          <a:xfrm>
            <a:off x="516047" y="903083"/>
            <a:ext cx="8891227" cy="5051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7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155</Words>
  <Application>Microsoft Office PowerPoint</Application>
  <PresentationFormat>Широкоэкранный</PresentationFormat>
  <Paragraphs>17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Yandex Sans Text Light</vt:lpstr>
      <vt:lpstr>Gill Sans</vt:lpstr>
      <vt:lpstr>Calibri</vt:lpstr>
      <vt:lpstr>Arial</vt:lpstr>
      <vt:lpstr>Custom Design</vt:lpstr>
      <vt:lpstr> Модуль 3. Тема 2  Цикл с условием</vt:lpstr>
      <vt:lpstr>Презентация PowerPoint</vt:lpstr>
      <vt:lpstr>Презентация PowerPoint</vt:lpstr>
      <vt:lpstr>Презентация PowerPoint</vt:lpstr>
      <vt:lpstr>Вложенные списки 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Индексы, срезы Вложенные циклы</dc:title>
  <cp:lastModifiedBy>user</cp:lastModifiedBy>
  <cp:revision>6</cp:revision>
  <dcterms:modified xsi:type="dcterms:W3CDTF">2025-07-30T10:41:33Z</dcterms:modified>
</cp:coreProperties>
</file>