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6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3BF2C-D266-40EB-9E84-581F75A8BC1D}">
  <a:tblStyle styleId="{3E43BF2C-D266-40EB-9E84-581F75A8B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4A0169-CF40-42F4-8ACF-03CC77146F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2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24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623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8111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96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171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306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9476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95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424658" y="1985083"/>
            <a:ext cx="7543708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ru-RU" dirty="0"/>
              <a:t>5.1  Система</a:t>
            </a:r>
            <a:r>
              <a:rPr lang="en-US" dirty="0"/>
              <a:t> </a:t>
            </a:r>
            <a:r>
              <a:rPr lang="ru-RU" dirty="0"/>
              <a:t>контроля версий </a:t>
            </a:r>
            <a:r>
              <a:rPr lang="en-US" dirty="0"/>
              <a:t>Git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Модули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161928" y="4872917"/>
            <a:ext cx="586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Курс “Python для начинающих”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Платформы (хостинг)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" name="Picture 2" descr="https://avatars.mds.yandex.net/i?id=da2b2c558e9136ee3444f2deeb6ace6c6cf479bf-5221720-images-thumbs&amp;n=13">
            <a:extLst>
              <a:ext uri="{FF2B5EF4-FFF2-40B4-BE49-F238E27FC236}">
                <a16:creationId xmlns:a16="http://schemas.microsoft.com/office/drawing/2014/main" id="{8679A7B1-D410-4D0A-983D-5B0AED66C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672" y="1783080"/>
            <a:ext cx="7534656" cy="376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F8EB79BD-5185-454A-86E6-22EA0A536DBD}"/>
              </a:ext>
            </a:extLst>
          </p:cNvPr>
          <p:cNvSpPr txBox="1">
            <a:spLocks/>
          </p:cNvSpPr>
          <p:nvPr/>
        </p:nvSpPr>
        <p:spPr>
          <a:xfrm>
            <a:off x="950167" y="99949"/>
            <a:ext cx="1043226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DED9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olidFill>
                  <a:srgbClr val="0070C0"/>
                </a:solidFill>
              </a:rPr>
              <a:t>GIT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01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управления версиями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GitHub - v3xlrm1nOwo1/Try-Git-and-Github: This Repo contains all the common  commands in Git, You can fork this Repo and add the commands you want to  add or practice on Github workflow and Git">
            <a:extLst>
              <a:ext uri="{FF2B5EF4-FFF2-40B4-BE49-F238E27FC236}">
                <a16:creationId xmlns:a16="http://schemas.microsoft.com/office/drawing/2014/main" id="{0496FB8D-41C9-4B6D-9075-5F0C94AA4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46" y="2739770"/>
            <a:ext cx="8505775" cy="218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32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67" y="99949"/>
            <a:ext cx="1043226" cy="1132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GIT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21A2A4-0784-4E26-AA1B-DFBF90AB5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95" b="7204"/>
          <a:stretch/>
        </p:blipFill>
        <p:spPr>
          <a:xfrm>
            <a:off x="2644187" y="406908"/>
            <a:ext cx="7503219" cy="60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8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67" y="99949"/>
            <a:ext cx="1043226" cy="1132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GIT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4872735-097C-4345-9E73-EFC49A1C4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666066"/>
            <a:ext cx="97059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2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67" y="99949"/>
            <a:ext cx="1043226" cy="1132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GIT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F8E333-C2DC-4C37-8447-84EB5F0E7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873" y="175758"/>
            <a:ext cx="8545118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6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67" y="99949"/>
            <a:ext cx="1043226" cy="1132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GIT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D86D27-A562-40FF-90BE-7C4C47DD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087" y="843987"/>
            <a:ext cx="633500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0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78" y="0"/>
            <a:ext cx="2012489" cy="113223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Модули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0B0EF6C8-2251-46F7-A4C1-7263B2813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144" y="640080"/>
            <a:ext cx="811322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3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78" y="0"/>
            <a:ext cx="2012489" cy="113223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Модули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0B0EF6C8-2251-46F7-A4C1-7263B2813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144" y="640080"/>
            <a:ext cx="811322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434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42</Words>
  <Application>Microsoft Office PowerPoint</Application>
  <PresentationFormat>Широкоэкранный</PresentationFormat>
  <Paragraphs>23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Gill Sans</vt:lpstr>
      <vt:lpstr>Calibri</vt:lpstr>
      <vt:lpstr>Arial</vt:lpstr>
      <vt:lpstr>Custom Design</vt:lpstr>
      <vt:lpstr>5.1  Система контроля версий Git. Модули</vt:lpstr>
      <vt:lpstr>Платформы (хостинг)</vt:lpstr>
      <vt:lpstr>Система управления версиями</vt:lpstr>
      <vt:lpstr>GIT</vt:lpstr>
      <vt:lpstr>GIT</vt:lpstr>
      <vt:lpstr>GIT</vt:lpstr>
      <vt:lpstr>GIT</vt:lpstr>
      <vt:lpstr>Модули</vt:lpstr>
      <vt:lpstr>Модули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датой и временем</dc:title>
  <cp:lastModifiedBy>user</cp:lastModifiedBy>
  <cp:revision>19</cp:revision>
  <dcterms:modified xsi:type="dcterms:W3CDTF">2025-08-11T07:15:08Z</dcterms:modified>
</cp:coreProperties>
</file>