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70" r:id="rId3"/>
    <p:sldId id="279" r:id="rId4"/>
    <p:sldId id="278" r:id="rId5"/>
    <p:sldId id="276" r:id="rId6"/>
    <p:sldId id="277" r:id="rId7"/>
    <p:sldId id="275" r:id="rId8"/>
    <p:sldId id="274" r:id="rId9"/>
    <p:sldId id="273" r:id="rId10"/>
    <p:sldId id="26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3BF2C-D266-40EB-9E84-581F75A8BC1D}">
  <a:tblStyle styleId="{3E43BF2C-D266-40EB-9E84-581F75A8B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4A0169-CF40-42F4-8ACF-03CC77146F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2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24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441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8092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4837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6159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6268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969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329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>
                <a:solidFill>
                  <a:srgbClr val="DED9E5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>
                <a:solidFill>
                  <a:srgbClr val="DED9E5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>
                <a:solidFill>
                  <a:srgbClr val="DED9E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424658" y="1985083"/>
            <a:ext cx="7543708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ru-RU" dirty="0"/>
              <a:t>Исключения, </a:t>
            </a:r>
            <a:br>
              <a:rPr lang="ru-RU" dirty="0"/>
            </a:br>
            <a:r>
              <a:rPr lang="ru-RU" dirty="0"/>
              <a:t>файлы, </a:t>
            </a:r>
            <a:r>
              <a:rPr lang="en-US" dirty="0"/>
              <a:t>GUI</a:t>
            </a:r>
            <a:r>
              <a:rPr lang="ru-RU" dirty="0"/>
              <a:t> 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161928" y="4872917"/>
            <a:ext cx="586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/>
              <a:t>Курс “Python для начинающих”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Исключения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34A9745-E242-44D9-BF4E-14DF8209D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3" b="18000"/>
          <a:stretch/>
        </p:blipFill>
        <p:spPr bwMode="auto">
          <a:xfrm>
            <a:off x="2561184" y="1837944"/>
            <a:ext cx="9156700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01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Исключения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3074" name="Picture 2" descr="Mastering Exception Handling in Python: Best Practices and Strategies | by  Gopal Khadka | Medium">
            <a:extLst>
              <a:ext uri="{FF2B5EF4-FFF2-40B4-BE49-F238E27FC236}">
                <a16:creationId xmlns:a16="http://schemas.microsoft.com/office/drawing/2014/main" id="{424E9B2D-121A-42DB-A932-C5064FEC3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80" y="1337882"/>
            <a:ext cx="6139653" cy="491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65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Исключения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28. Введение в обработку исключений. Блоки try / except | Python ООП">
            <a:extLst>
              <a:ext uri="{FF2B5EF4-FFF2-40B4-BE49-F238E27FC236}">
                <a16:creationId xmlns:a16="http://schemas.microsoft.com/office/drawing/2014/main" id="{8964B310-C05C-4B59-BFCD-EF56F1B2A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543" y="1417700"/>
            <a:ext cx="9534793" cy="511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65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Текстовые файлы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94C2F579-ED66-4AEF-9932-38236322F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379028"/>
            <a:ext cx="9366504" cy="526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48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</a:t>
            </a:r>
            <a:endParaRPr lang="ru-RU" dirty="0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CA3EF292-4C80-44B6-ABC0-7B83F24C9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17351" r="3495" b="5078"/>
          <a:stretch/>
        </p:blipFill>
        <p:spPr bwMode="auto">
          <a:xfrm>
            <a:off x="3124917" y="1268760"/>
            <a:ext cx="8029233" cy="502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48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</a:t>
            </a:r>
            <a:endParaRPr lang="ru-RU" dirty="0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32FF939D-B2E1-46C3-85EA-B11DAFC7E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68760"/>
            <a:ext cx="9010460" cy="52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58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</a:t>
            </a:r>
            <a:endParaRPr lang="ru-RU" dirty="0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96B5018-74E4-4F69-B8C7-AB9DCB5A1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16" y="1400772"/>
            <a:ext cx="9485376" cy="532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2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QT CREATOR vs TKINTER</a:t>
            </a:r>
            <a:endParaRPr lang="ru-RU" dirty="0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A3055E07-566F-497D-82AA-990893473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312" y="1268760"/>
            <a:ext cx="8711183" cy="545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1167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35</Words>
  <Application>Microsoft Office PowerPoint</Application>
  <PresentationFormat>Широкоэкранный</PresentationFormat>
  <Paragraphs>22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Arial</vt:lpstr>
      <vt:lpstr>Gill Sans</vt:lpstr>
      <vt:lpstr>Custom Design</vt:lpstr>
      <vt:lpstr>Исключения,  файлы, GUI </vt:lpstr>
      <vt:lpstr>Исключения</vt:lpstr>
      <vt:lpstr>Исключения</vt:lpstr>
      <vt:lpstr>Исключения</vt:lpstr>
      <vt:lpstr>Текстовые файлы</vt:lpstr>
      <vt:lpstr>GUI</vt:lpstr>
      <vt:lpstr>GUI</vt:lpstr>
      <vt:lpstr>GUI</vt:lpstr>
      <vt:lpstr>QT CREATOR vs TKINTER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датой и временем</dc:title>
  <cp:lastModifiedBy>user</cp:lastModifiedBy>
  <cp:revision>15</cp:revision>
  <dcterms:modified xsi:type="dcterms:W3CDTF">2025-08-08T10:56:50Z</dcterms:modified>
</cp:coreProperties>
</file>