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56" r:id="rId2"/>
    <p:sldId id="277" r:id="rId3"/>
    <p:sldId id="267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ill Sans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11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95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324146" y="1902787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dirty="0"/>
              <a:t>6</a:t>
            </a:r>
            <a:r>
              <a:rPr lang="ru-RU" dirty="0"/>
              <a:t>.</a:t>
            </a:r>
            <a:r>
              <a:rPr lang="en-US" dirty="0"/>
              <a:t>1</a:t>
            </a:r>
            <a:r>
              <a:rPr lang="ru-RU" dirty="0"/>
              <a:t> Работа с файловой системой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290016" y="5296327"/>
            <a:ext cx="5868000" cy="50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 err="1"/>
              <a:t>Курс</a:t>
            </a:r>
            <a:r>
              <a:rPr lang="en-US" dirty="0"/>
              <a:t> “Python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начинающих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959613-21C2-450B-BC89-3F35AC0E468A}"/>
              </a:ext>
            </a:extLst>
          </p:cNvPr>
          <p:cNvSpPr/>
          <p:nvPr/>
        </p:nvSpPr>
        <p:spPr>
          <a:xfrm>
            <a:off x="113434" y="190847"/>
            <a:ext cx="4421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FF00"/>
                </a:solidFill>
                <a:latin typeface="quote-cjk-patch"/>
              </a:rPr>
              <a:t>Математика ум в порядок приводит (Ломоносов),</a:t>
            </a:r>
          </a:p>
          <a:p>
            <a:br>
              <a:rPr lang="ru-RU" sz="1800" dirty="0">
                <a:solidFill>
                  <a:srgbClr val="FFFF00"/>
                </a:solidFill>
              </a:rPr>
            </a:br>
            <a:r>
              <a:rPr lang="ru-RU" sz="1800" dirty="0">
                <a:solidFill>
                  <a:srgbClr val="FFFF00"/>
                </a:solidFill>
                <a:latin typeface="quote-cjk-patch"/>
              </a:rPr>
              <a:t>А информатика — мысли в код облекает!</a:t>
            </a:r>
          </a:p>
          <a:p>
            <a:r>
              <a:rPr lang="ru-RU" sz="1800" dirty="0">
                <a:solidFill>
                  <a:srgbClr val="FFFF00"/>
                </a:solidFill>
                <a:latin typeface="quote-cjk-patch"/>
              </a:rPr>
              <a:t>программирование — логику оттачивает,</a:t>
            </a:r>
          </a:p>
          <a:p>
            <a:r>
              <a:rPr lang="ru-RU" sz="1800" dirty="0">
                <a:solidFill>
                  <a:srgbClr val="FFFF00"/>
                </a:solidFill>
              </a:rPr>
              <a:t>И мир автоматизирует!</a:t>
            </a:r>
          </a:p>
          <a:p>
            <a:endParaRPr lang="ru-RU"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43" y="118872"/>
            <a:ext cx="1088946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5" name="Picture 2" descr="https://i.ytimg.com/vi/Tp4qTuHROX4/sddefault.jpg">
            <a:extLst>
              <a:ext uri="{FF2B5EF4-FFF2-40B4-BE49-F238E27FC236}">
                <a16:creationId xmlns:a16="http://schemas.microsoft.com/office/drawing/2014/main" id="{8BE67E5D-5A63-4F76-BF94-D9F378DA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38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Примеры использования модуля os в Python">
            <a:extLst>
              <a:ext uri="{FF2B5EF4-FFF2-40B4-BE49-F238E27FC236}">
                <a16:creationId xmlns:a16="http://schemas.microsoft.com/office/drawing/2014/main" id="{5A6B98A9-A5A6-4E36-8536-173EBE0E4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387" y="4809744"/>
            <a:ext cx="2014096" cy="165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4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30</Words>
  <Application>Microsoft Office PowerPoint</Application>
  <PresentationFormat>Широкоэкранный</PresentationFormat>
  <Paragraphs>12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quote-cjk-patch</vt:lpstr>
      <vt:lpstr>Calibri</vt:lpstr>
      <vt:lpstr>Arial</vt:lpstr>
      <vt:lpstr>Gill Sans</vt:lpstr>
      <vt:lpstr>Custom Design</vt:lpstr>
      <vt:lpstr>6.1 Работа с файловой системой</vt:lpstr>
      <vt:lpstr>OS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26</cp:revision>
  <dcterms:modified xsi:type="dcterms:W3CDTF">2025-08-18T05:55:49Z</dcterms:modified>
</cp:coreProperties>
</file>