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4"/>
  </p:notesMasterIdLst>
  <p:sldIdLst>
    <p:sldId id="256" r:id="rId2"/>
    <p:sldId id="405" r:id="rId3"/>
    <p:sldId id="441" r:id="rId4"/>
    <p:sldId id="443" r:id="rId5"/>
    <p:sldId id="442" r:id="rId6"/>
    <p:sldId id="445" r:id="rId7"/>
    <p:sldId id="446" r:id="rId8"/>
    <p:sldId id="447" r:id="rId9"/>
    <p:sldId id="437" r:id="rId10"/>
    <p:sldId id="439" r:id="rId11"/>
    <p:sldId id="400" r:id="rId12"/>
    <p:sldId id="270" r:id="rId13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ill San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97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1" r:id="rId22"/>
    <p:sldLayoutId id="2147483672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053577" y="3168116"/>
            <a:ext cx="808470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Модуль 3. Тема </a:t>
            </a:r>
            <a:r>
              <a:rPr lang="en-US" dirty="0">
                <a:latin typeface="Yandex Sans Text Light" panose="02000000000000000000" pitchFamily="2" charset="-52"/>
              </a:rPr>
              <a:t>3</a:t>
            </a:r>
            <a:r>
              <a:rPr lang="ru-RU" dirty="0">
                <a:latin typeface="Yandex Sans Text Light" panose="02000000000000000000" pitchFamily="2" charset="-52"/>
              </a:rPr>
              <a:t> </a:t>
            </a:r>
            <a:br>
              <a:rPr lang="en-US" dirty="0">
                <a:latin typeface="Yandex Sans Text Light" panose="02000000000000000000" pitchFamily="2" charset="-52"/>
              </a:rPr>
            </a:br>
            <a:r>
              <a:rPr lang="ru-RU" dirty="0">
                <a:latin typeface="Yandex Sans Text Light" panose="02000000000000000000" pitchFamily="2" charset="-52"/>
              </a:rPr>
              <a:t>Методы для работы со структурами данных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ython: коллекции, часть 1/4: классификация, общие подходы и методы,  конвертация / Хабр">
            <a:extLst>
              <a:ext uri="{FF2B5EF4-FFF2-40B4-BE49-F238E27FC236}">
                <a16:creationId xmlns:a16="http://schemas.microsoft.com/office/drawing/2014/main" id="{B0C61D14-0827-43C2-B2A0-A500D0ED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t="10422" r="1043" b="1814"/>
          <a:stretch/>
        </p:blipFill>
        <p:spPr bwMode="auto">
          <a:xfrm>
            <a:off x="516047" y="903083"/>
            <a:ext cx="8891227" cy="5051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07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6" y="140600"/>
            <a:ext cx="9835661" cy="597954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Вложенные списки</a:t>
            </a:r>
            <a:br>
              <a:rPr lang="ru-RU" dirty="0">
                <a:latin typeface="Yandex Sans Text Light" panose="02000000000000000000" pitchFamily="2" charset="-52"/>
              </a:rPr>
            </a:br>
            <a:endParaRPr lang="ru-RU" dirty="0">
              <a:latin typeface="Yandex Sans Text Light" panose="02000000000000000000" pitchFamily="2" charset="-52"/>
            </a:endParaRPr>
          </a:p>
        </p:txBody>
      </p:sp>
      <p:pic>
        <p:nvPicPr>
          <p:cNvPr id="4" name="Рисунок 3" descr="https://proproprogs.ru/htm/python_base/files/python3-vlozhennye-spiski-mnogomernye-spiski.files/image002.jpg">
            <a:extLst>
              <a:ext uri="{FF2B5EF4-FFF2-40B4-BE49-F238E27FC236}">
                <a16:creationId xmlns:a16="http://schemas.microsoft.com/office/drawing/2014/main" id="{0951CCAD-0F5A-415E-9479-44DD0D347E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28" y="1967444"/>
            <a:ext cx="6939525" cy="33371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3D2E61-30E7-47F5-91A3-35CE02AC99F5}"/>
              </a:ext>
            </a:extLst>
          </p:cNvPr>
          <p:cNvSpPr/>
          <p:nvPr/>
        </p:nvSpPr>
        <p:spPr>
          <a:xfrm>
            <a:off x="586153" y="949569"/>
            <a:ext cx="9425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img</a:t>
            </a:r>
            <a:r>
              <a:rPr lang="en-US" dirty="0"/>
              <a:t> = [[1, 7, 6, 11, 3], [1, 7, 6, 11, 3], [1, 7, 6, 11, 3], [1, 7, 6, 11, 3], [1, 7, 6, 11, 3]]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AB32745-63AB-48A7-B3DC-E4146E2FBFD5}"/>
              </a:ext>
            </a:extLst>
          </p:cNvPr>
          <p:cNvSpPr/>
          <p:nvPr/>
        </p:nvSpPr>
        <p:spPr>
          <a:xfrm>
            <a:off x="3335483" y="5884985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img</a:t>
            </a:r>
            <a:r>
              <a:rPr lang="en-US" sz="2400" dirty="0"/>
              <a:t> = [line[:], line[:], line[:], line[:], line[:]]</a:t>
            </a:r>
            <a:endParaRPr lang="ru-RU" sz="2400" dirty="0"/>
          </a:p>
        </p:txBody>
      </p:sp>
      <p:pic>
        <p:nvPicPr>
          <p:cNvPr id="9" name="Рисунок 8" descr="https://proproprogs.ru/htm/python_base/files/python3-vlozhennye-spiski-mnogomernye-spiski.files/image001.jpg">
            <a:extLst>
              <a:ext uri="{FF2B5EF4-FFF2-40B4-BE49-F238E27FC236}">
                <a16:creationId xmlns:a16="http://schemas.microsoft.com/office/drawing/2014/main" id="{B94DADFF-ACE1-40D9-8D92-F927291CD5A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7" y="1628530"/>
            <a:ext cx="2504440" cy="261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01ADF0D-FA6C-4699-9E65-4E22537C7057}"/>
              </a:ext>
            </a:extLst>
          </p:cNvPr>
          <p:cNvSpPr/>
          <p:nvPr/>
        </p:nvSpPr>
        <p:spPr>
          <a:xfrm>
            <a:off x="385610" y="5044804"/>
            <a:ext cx="2347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line = [1, 7, 6, 11, 3]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29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9A87C9B-1F1D-4AED-BA66-14F25C4F766E}"/>
              </a:ext>
            </a:extLst>
          </p:cNvPr>
          <p:cNvSpPr/>
          <p:nvPr/>
        </p:nvSpPr>
        <p:spPr>
          <a:xfrm>
            <a:off x="767232" y="1455134"/>
            <a:ext cx="9273396" cy="4794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[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 err="1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4800" dirty="0">
                <a:solidFill>
                  <a:srgbClr val="067D17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4800" dirty="0" err="1">
                <a:solidFill>
                  <a:srgbClr val="0033B3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1:’1’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’2’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</a:p>
          <a:p>
            <a:pPr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{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2}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</a:t>
            </a:r>
            <a:r>
              <a:rPr lang="ru-RU" sz="4800" dirty="0" err="1">
                <a:solidFill>
                  <a:srgbClr val="00008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4800" dirty="0">
                <a:solidFill>
                  <a:srgbClr val="1750EB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ru-RU" sz="4800" dirty="0">
                <a:solidFill>
                  <a:srgbClr val="080808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830AE0-5562-4949-BECA-8288B038A2A2}"/>
              </a:ext>
            </a:extLst>
          </p:cNvPr>
          <p:cNvSpPr/>
          <p:nvPr/>
        </p:nvSpPr>
        <p:spPr>
          <a:xfrm>
            <a:off x="674152" y="533182"/>
            <a:ext cx="7714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05386C"/>
                </a:solidFill>
                <a:latin typeface="Yandex Sans Text Light" panose="02000000000000000000" pitchFamily="2" charset="-52"/>
              </a:rPr>
              <a:t>Назовите структуры данных</a:t>
            </a:r>
            <a:endParaRPr lang="ru-RU" sz="4800" b="1" dirty="0">
              <a:solidFill>
                <a:srgbClr val="05386C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66CA1FE-1ED3-492D-858E-3AD44EA2E00E}"/>
              </a:ext>
            </a:extLst>
          </p:cNvPr>
          <p:cNvSpPr/>
          <p:nvPr/>
        </p:nvSpPr>
        <p:spPr>
          <a:xfrm>
            <a:off x="6615477" y="5576356"/>
            <a:ext cx="5046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Что у них общего</a:t>
            </a:r>
            <a:r>
              <a:rPr lang="en-US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?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8970911-BEBD-46E5-BFFC-E3CECA6A4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54" y="739521"/>
            <a:ext cx="9802689" cy="590816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E8B6D9-CB9C-45F1-A68C-D694E2BE6115}"/>
              </a:ext>
            </a:extLst>
          </p:cNvPr>
          <p:cNvSpPr/>
          <p:nvPr/>
        </p:nvSpPr>
        <p:spPr>
          <a:xfrm>
            <a:off x="9962181" y="0"/>
            <a:ext cx="20201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Строка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6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86230326-C765-4384-B354-BBF3C2CA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" y="0"/>
            <a:ext cx="608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8E9AAD3-15D2-4D24-BA22-CB92F7CBE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733" y="0"/>
            <a:ext cx="5922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B400E2A-077B-4C0C-8098-5E19B244D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1"/>
          <a:stretch/>
        </p:blipFill>
        <p:spPr bwMode="auto">
          <a:xfrm>
            <a:off x="558038" y="557052"/>
            <a:ext cx="5537962" cy="497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AA7BADF-C228-417C-B79B-99727896BB14}"/>
              </a:ext>
            </a:extLst>
          </p:cNvPr>
          <p:cNvSpPr/>
          <p:nvPr/>
        </p:nvSpPr>
        <p:spPr>
          <a:xfrm>
            <a:off x="1893062" y="5730001"/>
            <a:ext cx="20746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Список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E8FD58-017C-454F-B482-D9091B637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267" y="1409573"/>
            <a:ext cx="4878586" cy="174510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A7A2065-957B-48E0-9656-5C8CC986B37B}"/>
              </a:ext>
            </a:extLst>
          </p:cNvPr>
          <p:cNvSpPr/>
          <p:nvPr/>
        </p:nvSpPr>
        <p:spPr>
          <a:xfrm>
            <a:off x="8513318" y="5655386"/>
            <a:ext cx="21948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Кортеж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9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/programming_tips - PYTHON SET METHODS .">
            <a:extLst>
              <a:ext uri="{FF2B5EF4-FFF2-40B4-BE49-F238E27FC236}">
                <a16:creationId xmlns:a16="http://schemas.microsoft.com/office/drawing/2014/main" id="{8FBDFBCA-43ED-4073-AAFE-BD2EAD91E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6" t="20353" r="15133" b="8348"/>
          <a:stretch/>
        </p:blipFill>
        <p:spPr bwMode="auto">
          <a:xfrm>
            <a:off x="6775704" y="1077167"/>
            <a:ext cx="5233779" cy="52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">
            <a:extLst>
              <a:ext uri="{FF2B5EF4-FFF2-40B4-BE49-F238E27FC236}">
                <a16:creationId xmlns:a16="http://schemas.microsoft.com/office/drawing/2014/main" id="{4B11AEE7-3CF1-4147-AEC8-9C5F834568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/>
          <a:stretch/>
        </p:blipFill>
        <p:spPr bwMode="auto">
          <a:xfrm>
            <a:off x="182517" y="1839768"/>
            <a:ext cx="5997186" cy="2887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CE3ACE-E92E-4A92-BF4B-2A7CE4E26C6E}"/>
              </a:ext>
            </a:extLst>
          </p:cNvPr>
          <p:cNvSpPr/>
          <p:nvPr/>
        </p:nvSpPr>
        <p:spPr>
          <a:xfrm>
            <a:off x="1451238" y="434162"/>
            <a:ext cx="32848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Множество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70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CE3ACE-E92E-4A92-BF4B-2A7CE4E26C6E}"/>
              </a:ext>
            </a:extLst>
          </p:cNvPr>
          <p:cNvSpPr/>
          <p:nvPr/>
        </p:nvSpPr>
        <p:spPr>
          <a:xfrm>
            <a:off x="9452238" y="0"/>
            <a:ext cx="2408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Словарь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avatars.mds.yandex.net/i?id=b1242c8f33519017ba9776bd1567ebbc2a5e9454-5173466-images-thumbs&amp;n=13">
            <a:extLst>
              <a:ext uri="{FF2B5EF4-FFF2-40B4-BE49-F238E27FC236}">
                <a16:creationId xmlns:a16="http://schemas.microsoft.com/office/drawing/2014/main" id="{7E97C881-E1E3-4EE9-A3F1-7F73A0833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1" t="14781" r="14529" b="15885"/>
          <a:stretch/>
        </p:blipFill>
        <p:spPr bwMode="auto">
          <a:xfrm>
            <a:off x="347471" y="1207008"/>
            <a:ext cx="8869416" cy="477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00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CE3ACE-E92E-4A92-BF4B-2A7CE4E26C6E}"/>
              </a:ext>
            </a:extLst>
          </p:cNvPr>
          <p:cNvSpPr/>
          <p:nvPr/>
        </p:nvSpPr>
        <p:spPr>
          <a:xfrm>
            <a:off x="9452238" y="0"/>
            <a:ext cx="24080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Yandex Sans Text Light" panose="02000000000000000000" pitchFamily="2" charset="-52"/>
              </a:rPr>
              <a:t>Словарь</a:t>
            </a:r>
            <a:endParaRPr lang="ru-RU" sz="48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Python Dictionary Methods with Examples">
            <a:extLst>
              <a:ext uri="{FF2B5EF4-FFF2-40B4-BE49-F238E27FC236}">
                <a16:creationId xmlns:a16="http://schemas.microsoft.com/office/drawing/2014/main" id="{C9C20EB3-014A-4853-ACA1-BB0AA537C9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7" b="7200"/>
          <a:stretch/>
        </p:blipFill>
        <p:spPr bwMode="auto">
          <a:xfrm>
            <a:off x="929639" y="182326"/>
            <a:ext cx="6502873" cy="649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4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EB81A45-483A-497D-AF89-D8AF843DA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096" y="560017"/>
            <a:ext cx="8376247" cy="591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199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168</Words>
  <Application>Microsoft Office PowerPoint</Application>
  <PresentationFormat>Широкоэкранный</PresentationFormat>
  <Paragraphs>24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Calibri</vt:lpstr>
      <vt:lpstr>Arial</vt:lpstr>
      <vt:lpstr>Yandex Sans Text Light</vt:lpstr>
      <vt:lpstr>Gill Sans</vt:lpstr>
      <vt:lpstr>Custom Design</vt:lpstr>
      <vt:lpstr> Модуль 3. Тема 3  Методы для работы со структурами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Вложенные списки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Индексы, срезы Вложенные циклы</dc:title>
  <dc:creator>user</dc:creator>
  <cp:lastModifiedBy>user</cp:lastModifiedBy>
  <cp:revision>13</cp:revision>
  <dcterms:modified xsi:type="dcterms:W3CDTF">2025-08-01T06:55:17Z</dcterms:modified>
</cp:coreProperties>
</file>