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7" r:id="rId2"/>
  </p:sldMasterIdLst>
  <p:notesMasterIdLst>
    <p:notesMasterId r:id="rId10"/>
  </p:notesMasterIdLst>
  <p:sldIdLst>
    <p:sldId id="263" r:id="rId3"/>
    <p:sldId id="542" r:id="rId4"/>
    <p:sldId id="543" r:id="rId5"/>
    <p:sldId id="544" r:id="rId6"/>
    <p:sldId id="283" r:id="rId7"/>
    <p:sldId id="545" r:id="rId8"/>
    <p:sldId id="546" r:id="rId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 varScale="1">
        <p:scale>
          <a:sx n="146" d="100"/>
          <a:sy n="146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15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2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188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192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4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34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267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05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84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892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8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04.09.2025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6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95300" y="2179545"/>
            <a:ext cx="7886520" cy="993960"/>
          </a:xfrm>
        </p:spPr>
        <p:txBody>
          <a:bodyPr/>
          <a:lstStyle/>
          <a:p>
            <a:pPr algn="ctr"/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</a:t>
            </a:r>
            <a:r>
              <a:rPr lang="ru-RU" sz="48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данных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на языке SQL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ht-edu.ru/bitrix/templates/A1_MAIN_T/images/logo.png">
            <a:extLst>
              <a:ext uri="{FF2B5EF4-FFF2-40B4-BE49-F238E27FC236}">
                <a16:creationId xmlns:a16="http://schemas.microsoft.com/office/drawing/2014/main" id="{2146DFEE-F76F-448C-9770-C20796839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09" y="4178890"/>
            <a:ext cx="25908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CRUD? Definition, Meaning, and Operations">
            <a:extLst>
              <a:ext uri="{FF2B5EF4-FFF2-40B4-BE49-F238E27FC236}">
                <a16:creationId xmlns:a16="http://schemas.microsoft.com/office/drawing/2014/main" id="{5C853CD3-C344-4CDA-B6E9-5568CE525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36" b="15964"/>
          <a:stretch/>
        </p:blipFill>
        <p:spPr bwMode="auto">
          <a:xfrm>
            <a:off x="420914" y="561701"/>
            <a:ext cx="8302171" cy="3735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04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bSchema | How to Implement JOINS in PostgreSQL?">
            <a:extLst>
              <a:ext uri="{FF2B5EF4-FFF2-40B4-BE49-F238E27FC236}">
                <a16:creationId xmlns:a16="http://schemas.microsoft.com/office/drawing/2014/main" id="{40B22F58-41E7-4100-94A3-CA169B2F4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356" y="328203"/>
            <a:ext cx="5623288" cy="410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stgreSQL Joins: A Visual Explanation of PostgreSQL Joins">
            <a:extLst>
              <a:ext uri="{FF2B5EF4-FFF2-40B4-BE49-F238E27FC236}">
                <a16:creationId xmlns:a16="http://schemas.microsoft.com/office/drawing/2014/main" id="{B2A2C6E0-7A0C-42ED-99FE-3BC394AE4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57150"/>
            <a:ext cx="83058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4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FF77C5-8CE7-4322-BA57-1F6A9000D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" y="141295"/>
            <a:ext cx="8529522" cy="48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4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 Guide to PostgreSQL Views | TigerData">
            <a:extLst>
              <a:ext uri="{FF2B5EF4-FFF2-40B4-BE49-F238E27FC236}">
                <a16:creationId xmlns:a16="http://schemas.microsoft.com/office/drawing/2014/main" id="{5DF68AF2-0F31-4AFE-B191-26946906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71612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260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7B1548-BAA5-4025-9043-6A8819ACD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68" y="1345475"/>
            <a:ext cx="6632677" cy="21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2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900</TotalTime>
  <Words>5</Words>
  <Application>Microsoft Office PowerPoint</Application>
  <PresentationFormat>Экран (16:9)</PresentationFormat>
  <Paragraphs>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News706 BT</vt:lpstr>
      <vt:lpstr>Segoe UI Light</vt:lpstr>
      <vt:lpstr>Times New Roman</vt:lpstr>
      <vt:lpstr>Office Theme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73</cp:revision>
  <dcterms:created xsi:type="dcterms:W3CDTF">2013-01-27T09:14:16Z</dcterms:created>
  <dcterms:modified xsi:type="dcterms:W3CDTF">2025-09-03T22:01:39Z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