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7" r:id="rId2"/>
  </p:sldMasterIdLst>
  <p:notesMasterIdLst>
    <p:notesMasterId r:id="rId7"/>
  </p:notesMasterIdLst>
  <p:sldIdLst>
    <p:sldId id="263" r:id="rId3"/>
    <p:sldId id="542" r:id="rId4"/>
    <p:sldId id="544" r:id="rId5"/>
    <p:sldId id="283" r:id="rId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46" d="100"/>
          <a:sy n="146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15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188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92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4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34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67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05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84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89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8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7369" y="1577790"/>
            <a:ext cx="7886520" cy="993960"/>
          </a:xfrm>
        </p:spPr>
        <p:txBody>
          <a:bodyPr/>
          <a:lstStyle/>
          <a:p>
            <a:pPr algn="ctr"/>
            <a:r>
              <a:rPr lang="ru-RU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данных</a:t>
            </a:r>
            <a:r>
              <a:rPr lang="ru-RU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на языке SQL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ht-edu.ru/bitrix/templates/A1_MAIN_T/images/logo.png">
            <a:extLst>
              <a:ext uri="{FF2B5EF4-FFF2-40B4-BE49-F238E27FC236}">
                <a16:creationId xmlns:a16="http://schemas.microsoft.com/office/drawing/2014/main" id="{2146DFEE-F76F-448C-9770-C20796839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09" y="4178890"/>
            <a:ext cx="25908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776023D-2975-4C99-A8AF-5AE0163C26B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08989" y="2381360"/>
            <a:ext cx="7886520" cy="993960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Оконные функции. </a:t>
            </a:r>
          </a:p>
          <a:p>
            <a:pPr algn="ctr"/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SQL-</a:t>
            </a:r>
            <a:r>
              <a:rPr lang="ru-RU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и процедуры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Категории оконных функций">
            <a:extLst>
              <a:ext uri="{FF2B5EF4-FFF2-40B4-BE49-F238E27FC236}">
                <a16:creationId xmlns:a16="http://schemas.microsoft.com/office/drawing/2014/main" id="{0F405BC4-0E84-45B9-B9A8-749A21B6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9144000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4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ouping Sets, Rollup and Cube in SQL - by Avi Chawla">
            <a:extLst>
              <a:ext uri="{FF2B5EF4-FFF2-40B4-BE49-F238E27FC236}">
                <a16:creationId xmlns:a16="http://schemas.microsoft.com/office/drawing/2014/main" id="{22AADA33-7430-4A5E-9E2B-040BE574B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0"/>
            <a:ext cx="4308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4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stgreSQL Recursive Query | Online Course | Vertabelo Academy">
            <a:extLst>
              <a:ext uri="{FF2B5EF4-FFF2-40B4-BE49-F238E27FC236}">
                <a16:creationId xmlns:a16="http://schemas.microsoft.com/office/drawing/2014/main" id="{EB2D715C-C07B-4221-A691-ABE8D1D87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6029" r="3358" b="2974"/>
          <a:stretch/>
        </p:blipFill>
        <p:spPr bwMode="auto">
          <a:xfrm>
            <a:off x="65313" y="78377"/>
            <a:ext cx="4852852" cy="325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nderstanding Recursive Queries in Postgres">
            <a:extLst>
              <a:ext uri="{FF2B5EF4-FFF2-40B4-BE49-F238E27FC236}">
                <a16:creationId xmlns:a16="http://schemas.microsoft.com/office/drawing/2014/main" id="{6EEA10FD-4D8B-4E93-87B6-2E1A3F985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20419" r="3858" b="13665"/>
          <a:stretch/>
        </p:blipFill>
        <p:spPr bwMode="auto">
          <a:xfrm>
            <a:off x="4787537" y="3428999"/>
            <a:ext cx="4191830" cy="15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4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1670</TotalTime>
  <Words>12</Words>
  <Application>Microsoft Office PowerPoint</Application>
  <PresentationFormat>Экран (16:9)</PresentationFormat>
  <Paragraphs>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News706 BT</vt:lpstr>
      <vt:lpstr>Segoe UI Light</vt:lpstr>
      <vt:lpstr>Times New Roman</vt:lpstr>
      <vt:lpstr>Office Theme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76</cp:revision>
  <dcterms:created xsi:type="dcterms:W3CDTF">2013-01-27T09:14:16Z</dcterms:created>
  <dcterms:modified xsi:type="dcterms:W3CDTF">2025-09-08T05:49:01Z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