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7" r:id="rId2"/>
  </p:sldMasterIdLst>
  <p:notesMasterIdLst>
    <p:notesMasterId r:id="rId10"/>
  </p:notesMasterIdLst>
  <p:sldIdLst>
    <p:sldId id="263" r:id="rId3"/>
    <p:sldId id="542" r:id="rId4"/>
    <p:sldId id="543" r:id="rId5"/>
    <p:sldId id="544" r:id="rId6"/>
    <p:sldId id="283" r:id="rId7"/>
    <p:sldId id="545" r:id="rId8"/>
    <p:sldId id="546" r:id="rId9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730" autoAdjust="0"/>
  </p:normalViewPr>
  <p:slideViewPr>
    <p:cSldViewPr snapToGrid="0">
      <p:cViewPr varScale="1">
        <p:scale>
          <a:sx n="146" d="100"/>
          <a:sy n="146" d="100"/>
        </p:scale>
        <p:origin x="5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A0595-55A8-48ED-89D9-94EF8A794717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0CE960-5D9D-430C-9D09-6E779923810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6177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329508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5961240" y="13690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62856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 type="body"/>
          </p:nvPr>
        </p:nvSpPr>
        <p:spPr>
          <a:xfrm>
            <a:off x="329508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 type="body"/>
          </p:nvPr>
        </p:nvSpPr>
        <p:spPr>
          <a:xfrm>
            <a:off x="5961240" y="3073680"/>
            <a:ext cx="253908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7" name="Объект 6"/>
          <p:cNvSpPr>
            <a:spLocks noGrp="1"/>
          </p:cNvSpPr>
          <p:nvPr>
            <p:ph sz="quarter" idx="11"/>
          </p:nvPr>
        </p:nvSpPr>
        <p:spPr>
          <a:xfrm>
            <a:off x="484188" y="1213247"/>
            <a:ext cx="8229600" cy="33750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2"/>
          </p:nvPr>
        </p:nvSpPr>
        <p:spPr>
          <a:xfrm>
            <a:off x="3132000" y="4798556"/>
            <a:ext cx="2880000" cy="270000"/>
          </a:xfrm>
          <a:prstGeom prst="rect">
            <a:avLst/>
          </a:prstGeom>
        </p:spPr>
        <p:txBody>
          <a:bodyPr/>
          <a:lstStyle/>
          <a:p>
            <a:r>
              <a:rPr lang="ru-RU"/>
              <a:t>Нижний колонтитул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5825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8743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1FF6B9-6C7F-4C1B-8747-C0E19B7B7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2570718-41B5-48DC-8312-8489EE4DF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5B52F1-46A2-46BB-936E-89C2BF931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198FDE-1923-462C-9DED-45DD19A5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C2C86E-E221-42EE-B1FF-D007F0DD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1155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4323D-5628-478A-ACC5-D1EB01A22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C0AAC9-5EF8-41C5-BF7E-41AD39FFA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896FD4B-538B-4A41-8804-03D6C77E9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A0ECFF5-9EC6-4541-A5A5-26552516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C3DBD6-9020-4FCA-AFFF-C861A9BDB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26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DFD26A-DAD1-457E-85E2-7A0C36C9A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83FF01-1BF6-4D4B-AB2E-9E01C74F7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83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67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5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34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24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1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E9856D-A5E4-45EC-A58B-3BAD44BC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C7D3D0-8833-406F-870F-FAD77AB82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12D93D-6527-4184-981B-A0C480605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51887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A1CFF-79E3-4FF4-8082-95CE35A95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96F15F-FE02-412B-B21B-D3A50D60C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2336D6-7181-4E05-97FC-518BE9AEA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7742ED7-6A00-4B64-BB94-806ACA22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E9F802-C939-44A6-9A7C-46880BEF8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242350-39C7-42B6-B5AA-F95DC860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1923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C7D8D9-589F-4A17-80CC-4D4412C0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6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7FA5E8-CDB3-43E6-BB5C-3CC644115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6115A8B-934C-4696-BFA4-118ACECCD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44BC08F-AE03-4E7C-86DD-71B3F99957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1219106-55B7-45D8-9B84-4A26D15070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01C4523-40DB-4661-BD13-D4E0A1102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3565C69-5941-4653-BEBC-C53D8BD07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8644B6E-52BB-4388-A2A7-5C08182B6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848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C9D9C-22B8-48BF-A71C-8AE859F5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F473AB3-7693-4194-9F95-C40C11A7E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4A188DC-54CF-4EAD-A2EA-D9BAD140C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33F7DD-BF35-4971-9E58-23B339FC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0345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04DBA1-6A66-4E5B-9C0B-2765ABE70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165E14D-A24D-414A-8547-0B0E5E61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312F323-C711-401D-A96B-3B77062A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2673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A9D37E-117C-40A6-88BF-CC0370E0E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D9718B-343E-4618-BAB7-E29638E2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4183B23-70B5-48DB-9559-E8C452679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F3845CE-C0DC-457B-9CEE-B0D24FDC1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484E07F-27E8-40D6-B3F4-E2DE85F75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5EE34A7-8243-4585-A4B7-1A7312A6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10523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1DDD81-B55B-4870-BBE7-716CE0DC2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33B792-D79A-46E9-A2FD-D297EFA2A1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1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B8B945-1D01-4704-8852-DD518C337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92" indent="0">
              <a:buNone/>
              <a:defRPr sz="1050"/>
            </a:lvl2pPr>
            <a:lvl3pPr marL="685783" indent="0">
              <a:buNone/>
              <a:defRPr sz="900"/>
            </a:lvl3pPr>
            <a:lvl4pPr marL="1028675" indent="0">
              <a:buNone/>
              <a:defRPr sz="750"/>
            </a:lvl4pPr>
            <a:lvl5pPr marL="1371566" indent="0">
              <a:buNone/>
              <a:defRPr sz="750"/>
            </a:lvl5pPr>
            <a:lvl6pPr marL="1714457" indent="0">
              <a:buNone/>
              <a:defRPr sz="750"/>
            </a:lvl6pPr>
            <a:lvl7pPr marL="2057348" indent="0">
              <a:buNone/>
              <a:defRPr sz="750"/>
            </a:lvl7pPr>
            <a:lvl8pPr marL="2400240" indent="0">
              <a:buNone/>
              <a:defRPr sz="750"/>
            </a:lvl8pPr>
            <a:lvl9pPr marL="2743132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B34C35-9E18-43C9-B9AC-3BA479AC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60B47E7-9883-416D-9A5B-CB234EC2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279CF84-A496-452C-9AB6-F49D4491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56846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B35B1C-52AB-461F-A5D1-8FEE2571D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EA2B22-A7AF-4E7C-B752-87426D423F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3ECB61-A937-4032-ADDE-A5B32FB0E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697B1F-2AC7-44BE-BBF0-11037A557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9845EB-9B90-44E4-8D42-58DBEDA0E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8924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B3F0A3C-D74B-4F74-A90D-2BFCFAA9C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475F462-F5A9-4395-B0F6-1B30DAB42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8FC937-02FE-4C99-A8FA-DACB5E4A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790F8C-5FB9-4EFE-BCC7-F735A3026FD8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2D63C7-A170-4A62-92F2-1DA4A856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3F1561-2919-420A-9FBC-96AADD16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88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6520" cy="460872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ru-R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32630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4669920" y="30736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ru-RU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69920" y="1369080"/>
            <a:ext cx="384840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8560" y="3073680"/>
            <a:ext cx="7886520" cy="1556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ru-RU" sz="21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6520" cy="9939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ru-RU" sz="3300" b="0" strike="noStrike" spc="-1">
                <a:solidFill>
                  <a:srgbClr val="000000"/>
                </a:solidFill>
                <a:latin typeface="Calibri Light"/>
              </a:rPr>
              <a:t>Образец заголовка</a:t>
            </a:r>
            <a:endParaRPr lang="ru-RU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7886520" cy="3263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171360" indent="-17100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•"/>
            </a:pPr>
            <a:r>
              <a:rPr lang="ru-RU" sz="2100" b="0" strike="noStrike" spc="-1">
                <a:solidFill>
                  <a:srgbClr val="000000"/>
                </a:solidFill>
                <a:latin typeface="Calibri"/>
              </a:rPr>
              <a:t>Образец текста</a:t>
            </a:r>
          </a:p>
          <a:p>
            <a:pPr marL="514440" lvl="1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800" b="0" strike="noStrike" spc="-1">
                <a:solidFill>
                  <a:srgbClr val="000000"/>
                </a:solidFill>
                <a:latin typeface="Calibri"/>
              </a:rPr>
              <a:t>Второй уровень</a:t>
            </a:r>
          </a:p>
          <a:p>
            <a:pPr marL="857160" lvl="2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500" b="0" strike="noStrike" spc="-1">
                <a:solidFill>
                  <a:srgbClr val="000000"/>
                </a:solidFill>
                <a:latin typeface="Calibri"/>
              </a:rPr>
              <a:t>Третий уровень</a:t>
            </a:r>
          </a:p>
          <a:p>
            <a:pPr marL="1200240" lvl="3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Четвертый уровень</a:t>
            </a:r>
          </a:p>
          <a:p>
            <a:pPr marL="1542960" lvl="4" indent="-171000">
              <a:lnSpc>
                <a:spcPct val="90000"/>
              </a:lnSpc>
              <a:spcBef>
                <a:spcPts val="374"/>
              </a:spcBef>
              <a:buClr>
                <a:srgbClr val="000000"/>
              </a:buClr>
              <a:buFont typeface="Arial"/>
              <a:buChar char="•"/>
            </a:pPr>
            <a:r>
              <a:rPr lang="ru-RU" sz="1350" b="0" strike="noStrike" spc="-1">
                <a:solidFill>
                  <a:srgbClr val="000000"/>
                </a:solidFill>
                <a:latin typeface="Calibri"/>
              </a:rPr>
              <a:t>Пятый уровень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2856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029040" y="4767120"/>
            <a:ext cx="308592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ru-RU" sz="24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458040" y="4767120"/>
            <a:ext cx="2057040" cy="27360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  <a:tabLst>
                <a:tab pos="0" algn="l"/>
              </a:tabLst>
            </a:pPr>
            <a:fld id="{05EF2BE1-C6B1-44D9-AC14-847FE245C45E}" type="slidenum">
              <a:rPr lang="en-US" sz="9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ru-RU" sz="900" b="0" strike="noStrike" spc="-1">
              <a:latin typeface="Times New Roman"/>
            </a:endParaRPr>
          </a:p>
        </p:txBody>
      </p:sp>
      <p:sp>
        <p:nvSpPr>
          <p:cNvPr id="5" name="CustomShape 6"/>
          <p:cNvSpPr/>
          <p:nvPr/>
        </p:nvSpPr>
        <p:spPr>
          <a:xfrm>
            <a:off x="7131240" y="4137840"/>
            <a:ext cx="1726560" cy="766080"/>
          </a:xfrm>
          <a:custGeom>
            <a:avLst/>
            <a:gdLst/>
            <a:ahLst/>
            <a:cxnLst/>
            <a:rect l="l" t="t" r="r" b="b"/>
            <a:pathLst>
              <a:path w="3983913" h="1593565">
                <a:moveTo>
                  <a:pt x="0" y="0"/>
                </a:moveTo>
                <a:lnTo>
                  <a:pt x="3983912" y="0"/>
                </a:lnTo>
                <a:lnTo>
                  <a:pt x="3983912" y="1593565"/>
                </a:lnTo>
                <a:lnTo>
                  <a:pt x="0" y="159356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6"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" name="CustomShape 7"/>
          <p:cNvSpPr/>
          <p:nvPr/>
        </p:nvSpPr>
        <p:spPr>
          <a:xfrm rot="19974000">
            <a:off x="5218560" y="-2323800"/>
            <a:ext cx="4931640" cy="4028040"/>
          </a:xfrm>
          <a:custGeom>
            <a:avLst/>
            <a:gdLst/>
            <a:ahLst/>
            <a:cxnLst/>
            <a:rect l="l" t="t" r="r" b="b"/>
            <a:pathLst>
              <a:path w="9495369" h="7717145">
                <a:moveTo>
                  <a:pt x="0" y="0"/>
                </a:moveTo>
                <a:lnTo>
                  <a:pt x="9495369" y="0"/>
                </a:lnTo>
                <a:lnTo>
                  <a:pt x="9495369" y="7717145"/>
                </a:lnTo>
                <a:lnTo>
                  <a:pt x="0" y="7717145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7">
              <a:alphaModFix amt="50000"/>
            </a:blip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  <p:sldLayoutId id="2147483676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3C070E-F050-4E95-B0D4-0848113A5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6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15B4CB-E46C-4714-B193-E9FC35C77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60133B-8F47-4EDD-8FD8-2F1D4E550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90F8C-5FB9-4EFE-BCC7-F735A3026FD8}" type="datetimeFigureOut">
              <a:rPr lang="ru-RU" smtClean="0"/>
              <a:t>06.09.2025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2AE131-FF0E-4909-8469-DDD7D0793C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687799-EDE5-4DFB-AC96-1E0EB9ACE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91D55-44CC-4FEC-81B8-DCF2DD6927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64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66A48D-163B-A54A-E70E-AF9BF3D7CC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717369" y="1577790"/>
            <a:ext cx="7886520" cy="993960"/>
          </a:xfrm>
        </p:spPr>
        <p:txBody>
          <a:bodyPr/>
          <a:lstStyle/>
          <a:p>
            <a:pPr algn="ctr"/>
            <a:r>
              <a:rPr lang="ru-RU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Анализ </a:t>
            </a:r>
            <a:r>
              <a:rPr lang="ru-RU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данных</a:t>
            </a:r>
            <a:r>
              <a:rPr lang="ru-RU" sz="4000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на языке SQL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ews706 BT" panose="02040804060705020204" pitchFamily="18" charset="0"/>
              <a:cs typeface="Segoe UI Light" panose="020B0502040204020203" pitchFamily="34" charset="0"/>
            </a:endParaRPr>
          </a:p>
        </p:txBody>
      </p:sp>
      <p:pic>
        <p:nvPicPr>
          <p:cNvPr id="1026" name="Picture 2" descr="https://avatars.mds.yandex.net/i?id=6d149088086246972def0787c29b2c99ca2e0b99-4903276-images-thumbs&amp;n=13">
            <a:extLst>
              <a:ext uri="{FF2B5EF4-FFF2-40B4-BE49-F238E27FC236}">
                <a16:creationId xmlns:a16="http://schemas.microsoft.com/office/drawing/2014/main" id="{03698AE0-4B56-44A2-B54C-E0F1338D7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630" y="125505"/>
            <a:ext cx="1663379" cy="1579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ht-edu.ru/bitrix/templates/A1_MAIN_T/images/logo.png">
            <a:extLst>
              <a:ext uri="{FF2B5EF4-FFF2-40B4-BE49-F238E27FC236}">
                <a16:creationId xmlns:a16="http://schemas.microsoft.com/office/drawing/2014/main" id="{2146DFEE-F76F-448C-9770-C20796839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709" y="4178890"/>
            <a:ext cx="2590800" cy="60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A776023D-2975-4C99-A8AF-5AE0163C26B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08989" y="2381360"/>
            <a:ext cx="7886520" cy="993960"/>
          </a:xfrm>
        </p:spPr>
        <p:txBody>
          <a:bodyPr/>
          <a:lstStyle/>
          <a:p>
            <a:pPr algn="ctr"/>
            <a:r>
              <a:rPr lang="ru-RU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Агрегатные и оконные функции</a:t>
            </a:r>
            <a:endParaRPr 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ews706 BT" panose="02040804060705020204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975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Категории оконных функций">
            <a:extLst>
              <a:ext uri="{FF2B5EF4-FFF2-40B4-BE49-F238E27FC236}">
                <a16:creationId xmlns:a16="http://schemas.microsoft.com/office/drawing/2014/main" id="{0F405BC4-0E84-45B9-B9A8-749A21B63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9750"/>
            <a:ext cx="9144000" cy="406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04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SQL Window Functions: Rapid Data Insight Extraction | by Nagaraj | Level Up  Coding">
            <a:extLst>
              <a:ext uri="{FF2B5EF4-FFF2-40B4-BE49-F238E27FC236}">
                <a16:creationId xmlns:a16="http://schemas.microsoft.com/office/drawing/2014/main" id="{2BD3FD75-E1CE-4D3D-BEAD-1CA6E1EB9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660" y="607421"/>
            <a:ext cx="6219555" cy="3827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16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Grouping Sets, Rollup and Cube in SQL - by Avi Chawla">
            <a:extLst>
              <a:ext uri="{FF2B5EF4-FFF2-40B4-BE49-F238E27FC236}">
                <a16:creationId xmlns:a16="http://schemas.microsoft.com/office/drawing/2014/main" id="{22AADA33-7430-4A5E-9E2B-040BE574B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763" y="0"/>
            <a:ext cx="4308475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604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ostgreSQL Recursive Query | Online Course | Vertabelo Academy">
            <a:extLst>
              <a:ext uri="{FF2B5EF4-FFF2-40B4-BE49-F238E27FC236}">
                <a16:creationId xmlns:a16="http://schemas.microsoft.com/office/drawing/2014/main" id="{EB2D715C-C07B-4221-A691-ABE8D1D872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0" t="6029" r="3358" b="2974"/>
          <a:stretch/>
        </p:blipFill>
        <p:spPr bwMode="auto">
          <a:xfrm>
            <a:off x="65313" y="78377"/>
            <a:ext cx="4852852" cy="3252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Understanding Recursive Queries in Postgres">
            <a:extLst>
              <a:ext uri="{FF2B5EF4-FFF2-40B4-BE49-F238E27FC236}">
                <a16:creationId xmlns:a16="http://schemas.microsoft.com/office/drawing/2014/main" id="{6EEA10FD-4D8B-4E93-87B6-2E1A3F9852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" t="20419" r="3858" b="13665"/>
          <a:stretch/>
        </p:blipFill>
        <p:spPr bwMode="auto">
          <a:xfrm>
            <a:off x="4787537" y="3428999"/>
            <a:ext cx="4191830" cy="1574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4844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609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E7B1548-BAA5-4025-9043-6A8819ACD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268" y="1345475"/>
            <a:ext cx="6632677" cy="2107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24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shift</Template>
  <TotalTime>1668</TotalTime>
  <Words>9</Words>
  <Application>Microsoft Office PowerPoint</Application>
  <PresentationFormat>Экран (16:9)</PresentationFormat>
  <Paragraphs>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News706 BT</vt:lpstr>
      <vt:lpstr>Segoe UI Light</vt:lpstr>
      <vt:lpstr>Times New Roman</vt:lpstr>
      <vt:lpstr>Office Theme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User</dc:creator>
  <cp:keywords>docId FE6D1329DBA66969002233C0258430B5</cp:keywords>
  <dc:description/>
  <cp:lastModifiedBy>user</cp:lastModifiedBy>
  <cp:revision>75</cp:revision>
  <dcterms:created xsi:type="dcterms:W3CDTF">2013-01-27T09:14:16Z</dcterms:created>
  <dcterms:modified xsi:type="dcterms:W3CDTF">2025-09-06T19:20:46Z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Экран (16:9)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10</vt:i4>
  </property>
</Properties>
</file>