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3" r:id="rId3"/>
    <p:sldId id="258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4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29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92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212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081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684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644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504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8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06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502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628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38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316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59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88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9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903" lvl="1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51" lvl="2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80" lvl="3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229" lvl="4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9679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7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60400" y="2906060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серверной части приложений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(dev-1)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1" y="167340"/>
            <a:ext cx="2217839" cy="21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2FEB007-01BF-4B09-8F48-B37AD8C5D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235" y="0"/>
            <a:ext cx="9093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4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8B4D54C-B654-4CC3-838B-8DB578894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44" y="0"/>
            <a:ext cx="9156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3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B76EE2-4A95-4B78-ABD2-14A5C9A1E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578" y="0"/>
            <a:ext cx="90368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9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FC907CC-96CB-4972-AD8B-53C50437B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92" y="0"/>
            <a:ext cx="9111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4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6E8D115-59C4-4B0C-B8D3-41D916E2A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29" y="0"/>
            <a:ext cx="9108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5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89834F2-145A-4E27-899F-7CC9236D3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98" y="0"/>
            <a:ext cx="9105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7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D28B412-4747-437D-8A5E-777ECF5CC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22" y="0"/>
            <a:ext cx="9105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5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ECA39E9-3A01-4C59-B596-A18B2EA48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141" y="0"/>
            <a:ext cx="9075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3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AA005DD-C109-4D26-A761-88E832893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235" y="0"/>
            <a:ext cx="9093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579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Office PowerPoint</Application>
  <PresentationFormat>Широкоэкранный</PresentationFormat>
  <Paragraphs>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News706 BT</vt:lpstr>
      <vt:lpstr>Segoe UI Light</vt:lpstr>
      <vt:lpstr>Times New Roman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14</cp:revision>
  <dcterms:created xsi:type="dcterms:W3CDTF">2024-09-11T19:02:22Z</dcterms:created>
  <dcterms:modified xsi:type="dcterms:W3CDTF">2024-09-24T13:53:07Z</dcterms:modified>
</cp:coreProperties>
</file>