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3" r:id="rId3"/>
    <p:sldId id="258" r:id="rId4"/>
    <p:sldId id="272" r:id="rId5"/>
    <p:sldId id="273" r:id="rId6"/>
    <p:sldId id="274" r:id="rId7"/>
    <p:sldId id="275" r:id="rId8"/>
    <p:sldId id="276" r:id="rId9"/>
    <p:sldId id="277" r:id="rId10"/>
    <p:sldId id="27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92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35B1C-52AB-461F-A5D1-8FEE2571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EA2B22-A7AF-4E7C-B752-87426D423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3ECB61-A937-4032-ADDE-A5B32FB0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697B1F-2AC7-44BE-BBF0-11037A55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9845EB-9B90-44E4-8D42-58DBEDA0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9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3F0A3C-D74B-4F74-A90D-2BFCFAA9C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75F462-F5A9-4395-B0F6-1B30DAB42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8FC937-02FE-4C99-A8FA-DACB5E4A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2D63C7-A170-4A62-92F2-1DA4A856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F1561-2919-420A-9FBC-96AADD16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941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298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2927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9212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4081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0684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280"/>
            <a:ext cx="10515360" cy="614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8644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2504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98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4323D-5628-478A-ACC5-D1EB01A2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0AAC9-5EF8-41C5-BF7E-41AD39FFA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96FD4B-538B-4A41-8804-03D6C77E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0ECFF5-9EC6-4541-A5A5-26552516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C3DBD6-9020-4FCA-AFFF-C861A9BD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406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9502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56286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9386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832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832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13164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4176000" y="6398075"/>
            <a:ext cx="3840000" cy="36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56590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88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FD26A-DAD1-457E-85E2-7A0C36C9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83FF01-1BF6-4D4B-AB2E-9E01C74F7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E9856D-A5E4-45EC-A58B-3BAD44BC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C7D3D0-8833-406F-870F-FAD77AB8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12D93D-6527-4184-981B-A0C48060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80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A1CFF-79E3-4FF4-8082-95CE35A9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96F15F-FE02-412B-B21B-D3A50D60C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2336D6-7181-4E05-97FC-518BE9AEA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742ED7-6A00-4B64-BB94-806ACA22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E9F802-C939-44A6-9A7C-46880BEF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242350-39C7-42B6-B5AA-F95DC860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39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7D8D9-589F-4A17-80CC-4D4412C0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7FA5E8-CDB3-43E6-BB5C-3CC644115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115A8B-934C-4696-BFA4-118ACECCD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4BC08F-AE03-4E7C-86DD-71B3F9995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1219106-55B7-45D8-9B84-4A26D1507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01C4523-40DB-4661-BD13-D4E0A110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565C69-5941-4653-BEBC-C53D8BD0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8644B6E-52BB-4388-A2A7-5C08182B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29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C9D9C-22B8-48BF-A71C-8AE859F5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F473AB3-7693-4194-9F95-C40C11A7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A188DC-54CF-4EAD-A2EA-D9BAD140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33F7DD-BF35-4971-9E58-23B339FC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32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04DBA1-6A66-4E5B-9C0B-2765ABE7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65E14D-A24D-414A-8547-0B0E5E61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12F323-C711-401D-A96B-3B77062A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18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9D37E-117C-40A6-88BF-CC0370E0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D9718B-343E-4618-BAB7-E29638E2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183B23-70B5-48DB-9559-E8C452679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3845CE-C0DC-457B-9CEE-B0D24FDC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84E07F-27E8-40D6-B3F4-E2DE85F7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EE34A7-8243-4585-A4B7-1A7312A6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61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DDD81-B55B-4870-BBE7-716CE0DC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933B792-D79A-46E9-A2FD-D297EFA2A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B8B945-1D01-4704-8852-DD518C337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B34C35-9E18-43C9-B9AC-3BA479AC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0B47E7-9883-416D-9A5B-CB234EC2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79CF84-A496-452C-9AB6-F49D4491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9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C070E-F050-4E95-B0D4-0848113A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15B4CB-E46C-4714-B193-E9FC35C77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60133B-8F47-4EDD-8FD8-2F1D4E550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2AE131-FF0E-4909-8469-DDD7D0793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687799-EDE5-4DFB-AC96-1E0EB9ACE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20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903" lvl="1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2851" lvl="2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80" lvl="3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229" lvl="4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720" y="6356160"/>
            <a:ext cx="411456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72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12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12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9508320" y="5517120"/>
            <a:ext cx="2302080" cy="102144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6958080" y="-3098400"/>
            <a:ext cx="6575520" cy="537072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9679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74" indent="-227994" algn="l" defTabSz="1219170" rtl="0" eaLnBrk="1" latinLnBrk="0" hangingPunct="1">
        <a:lnSpc>
          <a:spcPct val="90000"/>
        </a:lnSpc>
        <a:spcBef>
          <a:spcPts val="1001"/>
        </a:spcBef>
        <a:buClr>
          <a:srgbClr val="000000"/>
        </a:buClr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60400" y="2906060"/>
            <a:ext cx="10515360" cy="132528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Разработка серверной части приложений </a:t>
            </a:r>
            <a:r>
              <a:rPr lang="ru-RU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PostgreSQL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16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706 BT" panose="02040804060705020204" pitchFamily="18" charset="0"/>
                <a:cs typeface="Segoe UI Light" panose="020B0502040204020203" pitchFamily="34" charset="0"/>
              </a:rPr>
              <a:t>(dev-1)</a:t>
            </a:r>
          </a:p>
        </p:txBody>
      </p:sp>
      <p:pic>
        <p:nvPicPr>
          <p:cNvPr id="1026" name="Picture 2" descr="https://avatars.mds.yandex.net/i?id=6d149088086246972def0787c29b2c99ca2e0b99-4903276-images-thumbs&amp;n=13">
            <a:extLst>
              <a:ext uri="{FF2B5EF4-FFF2-40B4-BE49-F238E27FC236}">
                <a16:creationId xmlns:a16="http://schemas.microsoft.com/office/drawing/2014/main" id="{03698AE0-4B56-44A2-B54C-E0F1338D7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41" y="167340"/>
            <a:ext cx="2217839" cy="21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97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AE4980-5151-4D47-A35B-A611A224F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107" y="0"/>
            <a:ext cx="9089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39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96620A0-7859-4CCC-8ACC-30C6FFB70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956" y="0"/>
            <a:ext cx="9078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9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CEBFB64-9330-4115-B03C-71A34D8C0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376" y="0"/>
            <a:ext cx="90812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90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E7EE27A-FA8C-4075-8E4D-CF332C1B0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504" y="0"/>
            <a:ext cx="91469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2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3596D17-F9CA-4B10-A5FD-4B994E175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98" y="0"/>
            <a:ext cx="91470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42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45EF20D-A9CD-4358-BCE7-B1A92EA6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928" y="0"/>
            <a:ext cx="9162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1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D099537-C256-4B04-BEF1-0E035A9A8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699" y="0"/>
            <a:ext cx="90786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98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F729F72-C74F-4E19-84BD-399375CD6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510" y="0"/>
            <a:ext cx="9146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647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0</Words>
  <Application>Microsoft Office PowerPoint</Application>
  <PresentationFormat>Широкоэкранный</PresentationFormat>
  <Paragraphs>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News706 BT</vt:lpstr>
      <vt:lpstr>Segoe UI Light</vt:lpstr>
      <vt:lpstr>Times New Roman</vt:lpstr>
      <vt:lpstr>Тема Office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13</cp:revision>
  <dcterms:created xsi:type="dcterms:W3CDTF">2024-09-11T19:02:22Z</dcterms:created>
  <dcterms:modified xsi:type="dcterms:W3CDTF">2024-09-20T15:10:01Z</dcterms:modified>
</cp:coreProperties>
</file>