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0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56492" y="2103720"/>
            <a:ext cx="10515360" cy="1325280"/>
          </a:xfrm>
        </p:spPr>
        <p:txBody>
          <a:bodyPr/>
          <a:lstStyle/>
          <a:p>
            <a:pPr algn="ctr"/>
            <a:r>
              <a:rPr lang="ru-RU" sz="5333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данных</a:t>
            </a:r>
            <a:r>
              <a:rPr lang="ru-RU" sz="5333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языке SQL</a:t>
            </a:r>
            <a:endParaRPr lang="en-US" sz="533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ht-edu.ru/bitrix/templates/A1_MAIN_T/images/logo.png">
            <a:extLst>
              <a:ext uri="{FF2B5EF4-FFF2-40B4-BE49-F238E27FC236}">
                <a16:creationId xmlns:a16="http://schemas.microsoft.com/office/drawing/2014/main" id="{2146DFEE-F76F-448C-9770-C2079683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612" y="5571854"/>
            <a:ext cx="3454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776023D-2975-4C99-A8AF-5AE0163C26B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78652" y="3175147"/>
            <a:ext cx="10515360" cy="1325280"/>
          </a:xfrm>
        </p:spPr>
        <p:txBody>
          <a:bodyPr/>
          <a:lstStyle/>
          <a:p>
            <a:pPr algn="ctr"/>
            <a:r>
              <a:rPr lang="ru-RU" sz="4267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Агрегатные и оконные функции</a:t>
            </a:r>
            <a:endParaRPr lang="en-US" sz="4267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1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6611FB-65F7-4EA6-B619-7F77D13A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C25FC1-47A8-4AF9-8884-D9710E52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93" y="0"/>
            <a:ext cx="9171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28932B-1D57-407B-A7D8-5ECDA465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92" y="0"/>
            <a:ext cx="9156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593C17-F976-482B-AB40-0CF0CCD1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6" y="0"/>
            <a:ext cx="9137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1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440E1F-52D1-4760-BFF1-984C8F8C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68" y="0"/>
            <a:ext cx="915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5A3DBF-0775-47E1-A363-EB55B950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47" y="0"/>
            <a:ext cx="9117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9E5C9-827A-4D59-B786-932BDFE0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2" y="0"/>
            <a:ext cx="91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97D1CA-1F13-4C36-8B35-0F06B727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4" y="0"/>
            <a:ext cx="914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5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2D8F1A-EF7F-4E17-AC78-30ED1773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74" y="0"/>
            <a:ext cx="9105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9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9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13</cp:revision>
  <dcterms:created xsi:type="dcterms:W3CDTF">2024-09-11T19:02:22Z</dcterms:created>
  <dcterms:modified xsi:type="dcterms:W3CDTF">2025-09-07T19:26:29Z</dcterms:modified>
</cp:coreProperties>
</file>