
<file path=[Content_Types].xml><?xml version="1.0" encoding="utf-8"?>
<Types xmlns="http://schemas.openxmlformats.org/package/2006/content-types">
  <Default Extension="png" ContentType="image/png"/>
  <Default Extension="bin"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4"/>
  </p:notesMasterIdLst>
  <p:sldIdLst>
    <p:sldId id="256"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4" d="100"/>
          <a:sy n="74" d="100"/>
        </p:scale>
        <p:origin x="81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95D16-C402-455E-BB60-58FDDFABE40F}" type="doc">
      <dgm:prSet loTypeId="urn:microsoft.com/office/officeart/2005/8/layout/hierarchy1" loCatId="hierarchy" qsTypeId="urn:microsoft.com/office/officeart/2005/8/quickstyle/simple2" qsCatId="simple" csTypeId="urn:microsoft.com/office/officeart/2005/8/colors/accent1_1" csCatId="accent1"/>
      <dgm:spPr/>
      <dgm:t>
        <a:bodyPr/>
        <a:lstStyle/>
        <a:p>
          <a:endParaRPr lang="en-US"/>
        </a:p>
      </dgm:t>
    </dgm:pt>
    <dgm:pt modelId="{F0FA5402-E48E-40F1-8D51-4C11F39E939A}">
      <dgm:prSet/>
      <dgm:spPr/>
      <dgm:t>
        <a:bodyPr/>
        <a:lstStyle/>
        <a:p>
          <a:r>
            <a:rPr lang="en-CA"/>
            <a:t>The scope of the project will encompass the following:</a:t>
          </a:r>
          <a:endParaRPr lang="en-US"/>
        </a:p>
      </dgm:t>
    </dgm:pt>
    <dgm:pt modelId="{8E8042EB-6E52-4347-8675-F2A60B6468CA}" type="parTrans" cxnId="{4C46A73C-62F3-4F0A-93CF-C156752C5D64}">
      <dgm:prSet/>
      <dgm:spPr/>
      <dgm:t>
        <a:bodyPr/>
        <a:lstStyle/>
        <a:p>
          <a:endParaRPr lang="en-US"/>
        </a:p>
      </dgm:t>
    </dgm:pt>
    <dgm:pt modelId="{24FAE2C3-3968-46E0-977A-DEE659FD746F}" type="sibTrans" cxnId="{4C46A73C-62F3-4F0A-93CF-C156752C5D64}">
      <dgm:prSet/>
      <dgm:spPr/>
      <dgm:t>
        <a:bodyPr/>
        <a:lstStyle/>
        <a:p>
          <a:endParaRPr lang="en-US"/>
        </a:p>
      </dgm:t>
    </dgm:pt>
    <dgm:pt modelId="{E772C182-A08D-497A-BCB6-748EB9D9F8BC}">
      <dgm:prSet/>
      <dgm:spPr/>
      <dgm:t>
        <a:bodyPr/>
        <a:lstStyle/>
        <a:p>
          <a:r>
            <a:rPr lang="en-CA"/>
            <a:t>- At least (2) different power ups for the ‘Snake’</a:t>
          </a:r>
          <a:endParaRPr lang="en-US"/>
        </a:p>
      </dgm:t>
    </dgm:pt>
    <dgm:pt modelId="{BEB9581F-389F-40E8-A824-6F3DBC9BA1DB}" type="parTrans" cxnId="{2EFD0554-D3BD-44FF-BEF7-3F531AC68944}">
      <dgm:prSet/>
      <dgm:spPr/>
      <dgm:t>
        <a:bodyPr/>
        <a:lstStyle/>
        <a:p>
          <a:endParaRPr lang="en-US"/>
        </a:p>
      </dgm:t>
    </dgm:pt>
    <dgm:pt modelId="{0F4276CF-357E-4A95-865F-9E696B996F5B}" type="sibTrans" cxnId="{2EFD0554-D3BD-44FF-BEF7-3F531AC68944}">
      <dgm:prSet/>
      <dgm:spPr/>
      <dgm:t>
        <a:bodyPr/>
        <a:lstStyle/>
        <a:p>
          <a:endParaRPr lang="en-US"/>
        </a:p>
      </dgm:t>
    </dgm:pt>
    <dgm:pt modelId="{EF2F1224-0045-4F36-903C-C9A33C1EF69A}">
      <dgm:prSet/>
      <dgm:spPr/>
      <dgm:t>
        <a:bodyPr/>
        <a:lstStyle/>
        <a:p>
          <a:r>
            <a:rPr lang="en-CA"/>
            <a:t>- A dynamic score tracking system</a:t>
          </a:r>
          <a:endParaRPr lang="en-US"/>
        </a:p>
      </dgm:t>
    </dgm:pt>
    <dgm:pt modelId="{DE62BC40-016C-412A-8989-70AF4BC4CB01}" type="parTrans" cxnId="{666C3686-4BF8-4A2B-A824-7AFE502E9F85}">
      <dgm:prSet/>
      <dgm:spPr/>
      <dgm:t>
        <a:bodyPr/>
        <a:lstStyle/>
        <a:p>
          <a:endParaRPr lang="en-US"/>
        </a:p>
      </dgm:t>
    </dgm:pt>
    <dgm:pt modelId="{FB5AC7F6-6F0D-42A3-ABCF-A82682E23A45}" type="sibTrans" cxnId="{666C3686-4BF8-4A2B-A824-7AFE502E9F85}">
      <dgm:prSet/>
      <dgm:spPr/>
      <dgm:t>
        <a:bodyPr/>
        <a:lstStyle/>
        <a:p>
          <a:endParaRPr lang="en-US"/>
        </a:p>
      </dgm:t>
    </dgm:pt>
    <dgm:pt modelId="{3D9F729F-D5B4-476C-A869-6B5C0796985D}">
      <dgm:prSet/>
      <dgm:spPr/>
      <dgm:t>
        <a:bodyPr/>
        <a:lstStyle/>
        <a:p>
          <a:r>
            <a:rPr lang="en-CA"/>
            <a:t>- The ability to change map sizes</a:t>
          </a:r>
          <a:endParaRPr lang="en-US"/>
        </a:p>
      </dgm:t>
    </dgm:pt>
    <dgm:pt modelId="{31174FDC-9859-4A53-872D-1C71BDAB34E3}" type="parTrans" cxnId="{DC56A245-3C3D-4265-B550-129B78FC3352}">
      <dgm:prSet/>
      <dgm:spPr/>
      <dgm:t>
        <a:bodyPr/>
        <a:lstStyle/>
        <a:p>
          <a:endParaRPr lang="en-US"/>
        </a:p>
      </dgm:t>
    </dgm:pt>
    <dgm:pt modelId="{7B9B2C1D-ACD9-4ABC-BF82-F91230384C16}" type="sibTrans" cxnId="{DC56A245-3C3D-4265-B550-129B78FC3352}">
      <dgm:prSet/>
      <dgm:spPr/>
      <dgm:t>
        <a:bodyPr/>
        <a:lstStyle/>
        <a:p>
          <a:endParaRPr lang="en-US"/>
        </a:p>
      </dgm:t>
    </dgm:pt>
    <dgm:pt modelId="{E185F3C4-5C32-47D8-BA0A-59F164B7B782}" type="pres">
      <dgm:prSet presAssocID="{FAA95D16-C402-455E-BB60-58FDDFABE40F}" presName="hierChild1" presStyleCnt="0">
        <dgm:presLayoutVars>
          <dgm:chPref val="1"/>
          <dgm:dir/>
          <dgm:animOne val="branch"/>
          <dgm:animLvl val="lvl"/>
          <dgm:resizeHandles/>
        </dgm:presLayoutVars>
      </dgm:prSet>
      <dgm:spPr/>
    </dgm:pt>
    <dgm:pt modelId="{EF1DDDF6-C62A-422B-8C89-ECCFDEF3DF28}" type="pres">
      <dgm:prSet presAssocID="{F0FA5402-E48E-40F1-8D51-4C11F39E939A}" presName="hierRoot1" presStyleCnt="0"/>
      <dgm:spPr/>
    </dgm:pt>
    <dgm:pt modelId="{D5A7CEEC-4EA5-4F6F-A6A6-7BAED4E3DB92}" type="pres">
      <dgm:prSet presAssocID="{F0FA5402-E48E-40F1-8D51-4C11F39E939A}" presName="composite" presStyleCnt="0"/>
      <dgm:spPr/>
    </dgm:pt>
    <dgm:pt modelId="{B3749186-F383-4651-A923-2EB19075EFC3}" type="pres">
      <dgm:prSet presAssocID="{F0FA5402-E48E-40F1-8D51-4C11F39E939A}" presName="background" presStyleLbl="node0" presStyleIdx="0" presStyleCnt="1"/>
      <dgm:spPr/>
    </dgm:pt>
    <dgm:pt modelId="{A9F6F55B-FB2E-4DBB-BB81-E1FC9A816B22}" type="pres">
      <dgm:prSet presAssocID="{F0FA5402-E48E-40F1-8D51-4C11F39E939A}" presName="text" presStyleLbl="fgAcc0" presStyleIdx="0" presStyleCnt="1">
        <dgm:presLayoutVars>
          <dgm:chPref val="3"/>
        </dgm:presLayoutVars>
      </dgm:prSet>
      <dgm:spPr/>
    </dgm:pt>
    <dgm:pt modelId="{FEE524D3-5ABB-4B18-AADF-6F5AA4F64017}" type="pres">
      <dgm:prSet presAssocID="{F0FA5402-E48E-40F1-8D51-4C11F39E939A}" presName="hierChild2" presStyleCnt="0"/>
      <dgm:spPr/>
    </dgm:pt>
    <dgm:pt modelId="{042B98BC-BC29-4BD4-A3F0-BFCA0F4BDEC5}" type="pres">
      <dgm:prSet presAssocID="{BEB9581F-389F-40E8-A824-6F3DBC9BA1DB}" presName="Name10" presStyleLbl="parChTrans1D2" presStyleIdx="0" presStyleCnt="3"/>
      <dgm:spPr/>
    </dgm:pt>
    <dgm:pt modelId="{0DE59357-4CF5-4828-B09E-7EDCAA1A8DB2}" type="pres">
      <dgm:prSet presAssocID="{E772C182-A08D-497A-BCB6-748EB9D9F8BC}" presName="hierRoot2" presStyleCnt="0"/>
      <dgm:spPr/>
    </dgm:pt>
    <dgm:pt modelId="{04D0A47F-43D6-4907-931E-E2C413A3E0E8}" type="pres">
      <dgm:prSet presAssocID="{E772C182-A08D-497A-BCB6-748EB9D9F8BC}" presName="composite2" presStyleCnt="0"/>
      <dgm:spPr/>
    </dgm:pt>
    <dgm:pt modelId="{2348C1AA-B244-4E21-BF96-0D9DC469D2CC}" type="pres">
      <dgm:prSet presAssocID="{E772C182-A08D-497A-BCB6-748EB9D9F8BC}" presName="background2" presStyleLbl="node2" presStyleIdx="0" presStyleCnt="3"/>
      <dgm:spPr/>
    </dgm:pt>
    <dgm:pt modelId="{73C97309-FFDF-4DFF-AAC2-91253EAF4EA9}" type="pres">
      <dgm:prSet presAssocID="{E772C182-A08D-497A-BCB6-748EB9D9F8BC}" presName="text2" presStyleLbl="fgAcc2" presStyleIdx="0" presStyleCnt="3">
        <dgm:presLayoutVars>
          <dgm:chPref val="3"/>
        </dgm:presLayoutVars>
      </dgm:prSet>
      <dgm:spPr/>
    </dgm:pt>
    <dgm:pt modelId="{366BE97F-5836-4EB0-9E87-4D02BCA4AFDA}" type="pres">
      <dgm:prSet presAssocID="{E772C182-A08D-497A-BCB6-748EB9D9F8BC}" presName="hierChild3" presStyleCnt="0"/>
      <dgm:spPr/>
    </dgm:pt>
    <dgm:pt modelId="{50A9CCD1-6BDA-4BFC-A74F-10D2BEA98350}" type="pres">
      <dgm:prSet presAssocID="{DE62BC40-016C-412A-8989-70AF4BC4CB01}" presName="Name10" presStyleLbl="parChTrans1D2" presStyleIdx="1" presStyleCnt="3"/>
      <dgm:spPr/>
    </dgm:pt>
    <dgm:pt modelId="{B57F9089-D9D8-483E-BAA8-5DEFDCF4677D}" type="pres">
      <dgm:prSet presAssocID="{EF2F1224-0045-4F36-903C-C9A33C1EF69A}" presName="hierRoot2" presStyleCnt="0"/>
      <dgm:spPr/>
    </dgm:pt>
    <dgm:pt modelId="{C40B6410-FDA6-439B-A4BE-570F4ED09088}" type="pres">
      <dgm:prSet presAssocID="{EF2F1224-0045-4F36-903C-C9A33C1EF69A}" presName="composite2" presStyleCnt="0"/>
      <dgm:spPr/>
    </dgm:pt>
    <dgm:pt modelId="{2DA612C1-CAF1-4640-8FAE-7E063820E183}" type="pres">
      <dgm:prSet presAssocID="{EF2F1224-0045-4F36-903C-C9A33C1EF69A}" presName="background2" presStyleLbl="node2" presStyleIdx="1" presStyleCnt="3"/>
      <dgm:spPr/>
    </dgm:pt>
    <dgm:pt modelId="{2330B4D6-9AA1-4911-B4A2-8015BE1ACCFB}" type="pres">
      <dgm:prSet presAssocID="{EF2F1224-0045-4F36-903C-C9A33C1EF69A}" presName="text2" presStyleLbl="fgAcc2" presStyleIdx="1" presStyleCnt="3">
        <dgm:presLayoutVars>
          <dgm:chPref val="3"/>
        </dgm:presLayoutVars>
      </dgm:prSet>
      <dgm:spPr/>
    </dgm:pt>
    <dgm:pt modelId="{C5823FED-6356-4423-839D-D424807A5CAB}" type="pres">
      <dgm:prSet presAssocID="{EF2F1224-0045-4F36-903C-C9A33C1EF69A}" presName="hierChild3" presStyleCnt="0"/>
      <dgm:spPr/>
    </dgm:pt>
    <dgm:pt modelId="{94634259-A8DE-462F-8609-4C26488665D0}" type="pres">
      <dgm:prSet presAssocID="{31174FDC-9859-4A53-872D-1C71BDAB34E3}" presName="Name10" presStyleLbl="parChTrans1D2" presStyleIdx="2" presStyleCnt="3"/>
      <dgm:spPr/>
    </dgm:pt>
    <dgm:pt modelId="{9E3BF1BD-636A-4AFA-90B5-BD97B73E1F6C}" type="pres">
      <dgm:prSet presAssocID="{3D9F729F-D5B4-476C-A869-6B5C0796985D}" presName="hierRoot2" presStyleCnt="0"/>
      <dgm:spPr/>
    </dgm:pt>
    <dgm:pt modelId="{C01E0D7E-A10E-4003-9300-85983289E9FC}" type="pres">
      <dgm:prSet presAssocID="{3D9F729F-D5B4-476C-A869-6B5C0796985D}" presName="composite2" presStyleCnt="0"/>
      <dgm:spPr/>
    </dgm:pt>
    <dgm:pt modelId="{2BE1E78F-9413-4C31-A459-07235B6847FB}" type="pres">
      <dgm:prSet presAssocID="{3D9F729F-D5B4-476C-A869-6B5C0796985D}" presName="background2" presStyleLbl="node2" presStyleIdx="2" presStyleCnt="3"/>
      <dgm:spPr/>
    </dgm:pt>
    <dgm:pt modelId="{4647AF12-16B4-415F-8FC2-CAF070E9D22D}" type="pres">
      <dgm:prSet presAssocID="{3D9F729F-D5B4-476C-A869-6B5C0796985D}" presName="text2" presStyleLbl="fgAcc2" presStyleIdx="2" presStyleCnt="3">
        <dgm:presLayoutVars>
          <dgm:chPref val="3"/>
        </dgm:presLayoutVars>
      </dgm:prSet>
      <dgm:spPr/>
    </dgm:pt>
    <dgm:pt modelId="{C630742D-854F-4561-ACFF-E7596A4B3779}" type="pres">
      <dgm:prSet presAssocID="{3D9F729F-D5B4-476C-A869-6B5C0796985D}" presName="hierChild3" presStyleCnt="0"/>
      <dgm:spPr/>
    </dgm:pt>
  </dgm:ptLst>
  <dgm:cxnLst>
    <dgm:cxn modelId="{B122B817-8350-4CF6-B014-33F250F591B7}" type="presOf" srcId="{3D9F729F-D5B4-476C-A869-6B5C0796985D}" destId="{4647AF12-16B4-415F-8FC2-CAF070E9D22D}" srcOrd="0" destOrd="0" presId="urn:microsoft.com/office/officeart/2005/8/layout/hierarchy1"/>
    <dgm:cxn modelId="{2BD6B030-DA11-4E01-80EC-84C7FAC1FE48}" type="presOf" srcId="{FAA95D16-C402-455E-BB60-58FDDFABE40F}" destId="{E185F3C4-5C32-47D8-BA0A-59F164B7B782}" srcOrd="0" destOrd="0" presId="urn:microsoft.com/office/officeart/2005/8/layout/hierarchy1"/>
    <dgm:cxn modelId="{4C46A73C-62F3-4F0A-93CF-C156752C5D64}" srcId="{FAA95D16-C402-455E-BB60-58FDDFABE40F}" destId="{F0FA5402-E48E-40F1-8D51-4C11F39E939A}" srcOrd="0" destOrd="0" parTransId="{8E8042EB-6E52-4347-8675-F2A60B6468CA}" sibTransId="{24FAE2C3-3968-46E0-977A-DEE659FD746F}"/>
    <dgm:cxn modelId="{5E1E7842-303F-445A-92C5-E66148AFF939}" type="presOf" srcId="{E772C182-A08D-497A-BCB6-748EB9D9F8BC}" destId="{73C97309-FFDF-4DFF-AAC2-91253EAF4EA9}" srcOrd="0" destOrd="0" presId="urn:microsoft.com/office/officeart/2005/8/layout/hierarchy1"/>
    <dgm:cxn modelId="{DC56A245-3C3D-4265-B550-129B78FC3352}" srcId="{F0FA5402-E48E-40F1-8D51-4C11F39E939A}" destId="{3D9F729F-D5B4-476C-A869-6B5C0796985D}" srcOrd="2" destOrd="0" parTransId="{31174FDC-9859-4A53-872D-1C71BDAB34E3}" sibTransId="{7B9B2C1D-ACD9-4ABC-BF82-F91230384C16}"/>
    <dgm:cxn modelId="{EE6AE46E-7F40-476F-9573-7DE0DBFED189}" type="presOf" srcId="{DE62BC40-016C-412A-8989-70AF4BC4CB01}" destId="{50A9CCD1-6BDA-4BFC-A74F-10D2BEA98350}" srcOrd="0" destOrd="0" presId="urn:microsoft.com/office/officeart/2005/8/layout/hierarchy1"/>
    <dgm:cxn modelId="{948B1B4F-2FC3-4932-AF36-09B773F48A3A}" type="presOf" srcId="{EF2F1224-0045-4F36-903C-C9A33C1EF69A}" destId="{2330B4D6-9AA1-4911-B4A2-8015BE1ACCFB}" srcOrd="0" destOrd="0" presId="urn:microsoft.com/office/officeart/2005/8/layout/hierarchy1"/>
    <dgm:cxn modelId="{2EFD0554-D3BD-44FF-BEF7-3F531AC68944}" srcId="{F0FA5402-E48E-40F1-8D51-4C11F39E939A}" destId="{E772C182-A08D-497A-BCB6-748EB9D9F8BC}" srcOrd="0" destOrd="0" parTransId="{BEB9581F-389F-40E8-A824-6F3DBC9BA1DB}" sibTransId="{0F4276CF-357E-4A95-865F-9E696B996F5B}"/>
    <dgm:cxn modelId="{666C3686-4BF8-4A2B-A824-7AFE502E9F85}" srcId="{F0FA5402-E48E-40F1-8D51-4C11F39E939A}" destId="{EF2F1224-0045-4F36-903C-C9A33C1EF69A}" srcOrd="1" destOrd="0" parTransId="{DE62BC40-016C-412A-8989-70AF4BC4CB01}" sibTransId="{FB5AC7F6-6F0D-42A3-ABCF-A82682E23A45}"/>
    <dgm:cxn modelId="{F71C71B6-CDB7-4C46-95EE-149A808B0DE8}" type="presOf" srcId="{F0FA5402-E48E-40F1-8D51-4C11F39E939A}" destId="{A9F6F55B-FB2E-4DBB-BB81-E1FC9A816B22}" srcOrd="0" destOrd="0" presId="urn:microsoft.com/office/officeart/2005/8/layout/hierarchy1"/>
    <dgm:cxn modelId="{73B49BF8-111B-41B2-997A-6FE7B88A5E73}" type="presOf" srcId="{BEB9581F-389F-40E8-A824-6F3DBC9BA1DB}" destId="{042B98BC-BC29-4BD4-A3F0-BFCA0F4BDEC5}" srcOrd="0" destOrd="0" presId="urn:microsoft.com/office/officeart/2005/8/layout/hierarchy1"/>
    <dgm:cxn modelId="{E39D28FC-6F36-434F-87BB-7C8C03FA4EE2}" type="presOf" srcId="{31174FDC-9859-4A53-872D-1C71BDAB34E3}" destId="{94634259-A8DE-462F-8609-4C26488665D0}" srcOrd="0" destOrd="0" presId="urn:microsoft.com/office/officeart/2005/8/layout/hierarchy1"/>
    <dgm:cxn modelId="{2DD2E36F-A4AA-4D36-9DD0-0B7C6585C875}" type="presParOf" srcId="{E185F3C4-5C32-47D8-BA0A-59F164B7B782}" destId="{EF1DDDF6-C62A-422B-8C89-ECCFDEF3DF28}" srcOrd="0" destOrd="0" presId="urn:microsoft.com/office/officeart/2005/8/layout/hierarchy1"/>
    <dgm:cxn modelId="{1EB759DA-2759-445E-AAFE-B2970A3C0430}" type="presParOf" srcId="{EF1DDDF6-C62A-422B-8C89-ECCFDEF3DF28}" destId="{D5A7CEEC-4EA5-4F6F-A6A6-7BAED4E3DB92}" srcOrd="0" destOrd="0" presId="urn:microsoft.com/office/officeart/2005/8/layout/hierarchy1"/>
    <dgm:cxn modelId="{32AC0F78-8F48-484A-BC28-90450B1D65DC}" type="presParOf" srcId="{D5A7CEEC-4EA5-4F6F-A6A6-7BAED4E3DB92}" destId="{B3749186-F383-4651-A923-2EB19075EFC3}" srcOrd="0" destOrd="0" presId="urn:microsoft.com/office/officeart/2005/8/layout/hierarchy1"/>
    <dgm:cxn modelId="{B9A9C445-18A9-46B1-B863-A47846BC55D2}" type="presParOf" srcId="{D5A7CEEC-4EA5-4F6F-A6A6-7BAED4E3DB92}" destId="{A9F6F55B-FB2E-4DBB-BB81-E1FC9A816B22}" srcOrd="1" destOrd="0" presId="urn:microsoft.com/office/officeart/2005/8/layout/hierarchy1"/>
    <dgm:cxn modelId="{C362140F-07CE-42E0-9706-ACA8E512416E}" type="presParOf" srcId="{EF1DDDF6-C62A-422B-8C89-ECCFDEF3DF28}" destId="{FEE524D3-5ABB-4B18-AADF-6F5AA4F64017}" srcOrd="1" destOrd="0" presId="urn:microsoft.com/office/officeart/2005/8/layout/hierarchy1"/>
    <dgm:cxn modelId="{C78EDF1A-6425-4443-A0DF-ED842DFE1397}" type="presParOf" srcId="{FEE524D3-5ABB-4B18-AADF-6F5AA4F64017}" destId="{042B98BC-BC29-4BD4-A3F0-BFCA0F4BDEC5}" srcOrd="0" destOrd="0" presId="urn:microsoft.com/office/officeart/2005/8/layout/hierarchy1"/>
    <dgm:cxn modelId="{F9C1B7EE-4E1A-41E6-B33C-28FAF73580DD}" type="presParOf" srcId="{FEE524D3-5ABB-4B18-AADF-6F5AA4F64017}" destId="{0DE59357-4CF5-4828-B09E-7EDCAA1A8DB2}" srcOrd="1" destOrd="0" presId="urn:microsoft.com/office/officeart/2005/8/layout/hierarchy1"/>
    <dgm:cxn modelId="{90845D39-6FCD-4E7B-8F12-03B1E42B9AA1}" type="presParOf" srcId="{0DE59357-4CF5-4828-B09E-7EDCAA1A8DB2}" destId="{04D0A47F-43D6-4907-931E-E2C413A3E0E8}" srcOrd="0" destOrd="0" presId="urn:microsoft.com/office/officeart/2005/8/layout/hierarchy1"/>
    <dgm:cxn modelId="{0AA5C70C-85CF-42D0-B61B-DA87752E69FC}" type="presParOf" srcId="{04D0A47F-43D6-4907-931E-E2C413A3E0E8}" destId="{2348C1AA-B244-4E21-BF96-0D9DC469D2CC}" srcOrd="0" destOrd="0" presId="urn:microsoft.com/office/officeart/2005/8/layout/hierarchy1"/>
    <dgm:cxn modelId="{54132F84-2AD3-4243-AA0F-1B413EA2169D}" type="presParOf" srcId="{04D0A47F-43D6-4907-931E-E2C413A3E0E8}" destId="{73C97309-FFDF-4DFF-AAC2-91253EAF4EA9}" srcOrd="1" destOrd="0" presId="urn:microsoft.com/office/officeart/2005/8/layout/hierarchy1"/>
    <dgm:cxn modelId="{F24AE240-32C6-4D87-8297-B8889762D26E}" type="presParOf" srcId="{0DE59357-4CF5-4828-B09E-7EDCAA1A8DB2}" destId="{366BE97F-5836-4EB0-9E87-4D02BCA4AFDA}" srcOrd="1" destOrd="0" presId="urn:microsoft.com/office/officeart/2005/8/layout/hierarchy1"/>
    <dgm:cxn modelId="{4B95A0A4-1866-45B4-BACE-632E786226DA}" type="presParOf" srcId="{FEE524D3-5ABB-4B18-AADF-6F5AA4F64017}" destId="{50A9CCD1-6BDA-4BFC-A74F-10D2BEA98350}" srcOrd="2" destOrd="0" presId="urn:microsoft.com/office/officeart/2005/8/layout/hierarchy1"/>
    <dgm:cxn modelId="{B29951C4-69D2-4DAF-82B7-F16057E72B7A}" type="presParOf" srcId="{FEE524D3-5ABB-4B18-AADF-6F5AA4F64017}" destId="{B57F9089-D9D8-483E-BAA8-5DEFDCF4677D}" srcOrd="3" destOrd="0" presId="urn:microsoft.com/office/officeart/2005/8/layout/hierarchy1"/>
    <dgm:cxn modelId="{3623DBC0-0101-4FA8-AC7A-C5FEE8B5CB95}" type="presParOf" srcId="{B57F9089-D9D8-483E-BAA8-5DEFDCF4677D}" destId="{C40B6410-FDA6-439B-A4BE-570F4ED09088}" srcOrd="0" destOrd="0" presId="urn:microsoft.com/office/officeart/2005/8/layout/hierarchy1"/>
    <dgm:cxn modelId="{4E527A86-99FB-453E-9DA9-724F7468C3FB}" type="presParOf" srcId="{C40B6410-FDA6-439B-A4BE-570F4ED09088}" destId="{2DA612C1-CAF1-4640-8FAE-7E063820E183}" srcOrd="0" destOrd="0" presId="urn:microsoft.com/office/officeart/2005/8/layout/hierarchy1"/>
    <dgm:cxn modelId="{B11C0305-6FA7-4021-8BBC-5131400B9E3E}" type="presParOf" srcId="{C40B6410-FDA6-439B-A4BE-570F4ED09088}" destId="{2330B4D6-9AA1-4911-B4A2-8015BE1ACCFB}" srcOrd="1" destOrd="0" presId="urn:microsoft.com/office/officeart/2005/8/layout/hierarchy1"/>
    <dgm:cxn modelId="{B4DFAD2E-F778-45C5-AAD5-CE2A5781C3E5}" type="presParOf" srcId="{B57F9089-D9D8-483E-BAA8-5DEFDCF4677D}" destId="{C5823FED-6356-4423-839D-D424807A5CAB}" srcOrd="1" destOrd="0" presId="urn:microsoft.com/office/officeart/2005/8/layout/hierarchy1"/>
    <dgm:cxn modelId="{FD968F46-FF38-4ABF-9E48-45A945D18384}" type="presParOf" srcId="{FEE524D3-5ABB-4B18-AADF-6F5AA4F64017}" destId="{94634259-A8DE-462F-8609-4C26488665D0}" srcOrd="4" destOrd="0" presId="urn:microsoft.com/office/officeart/2005/8/layout/hierarchy1"/>
    <dgm:cxn modelId="{2AE7CF3A-A061-418B-9103-046BD868F22E}" type="presParOf" srcId="{FEE524D3-5ABB-4B18-AADF-6F5AA4F64017}" destId="{9E3BF1BD-636A-4AFA-90B5-BD97B73E1F6C}" srcOrd="5" destOrd="0" presId="urn:microsoft.com/office/officeart/2005/8/layout/hierarchy1"/>
    <dgm:cxn modelId="{F7B1E5AF-0ADE-46A0-8913-E6FC48B5851D}" type="presParOf" srcId="{9E3BF1BD-636A-4AFA-90B5-BD97B73E1F6C}" destId="{C01E0D7E-A10E-4003-9300-85983289E9FC}" srcOrd="0" destOrd="0" presId="urn:microsoft.com/office/officeart/2005/8/layout/hierarchy1"/>
    <dgm:cxn modelId="{57044CF0-AD32-4A06-80B2-0E68B20DE3E5}" type="presParOf" srcId="{C01E0D7E-A10E-4003-9300-85983289E9FC}" destId="{2BE1E78F-9413-4C31-A459-07235B6847FB}" srcOrd="0" destOrd="0" presId="urn:microsoft.com/office/officeart/2005/8/layout/hierarchy1"/>
    <dgm:cxn modelId="{106C25FB-00DC-4C58-AC21-54B4A05C7013}" type="presParOf" srcId="{C01E0D7E-A10E-4003-9300-85983289E9FC}" destId="{4647AF12-16B4-415F-8FC2-CAF070E9D22D}" srcOrd="1" destOrd="0" presId="urn:microsoft.com/office/officeart/2005/8/layout/hierarchy1"/>
    <dgm:cxn modelId="{7E886F11-C4B5-480B-927A-258AFAC85505}" type="presParOf" srcId="{9E3BF1BD-636A-4AFA-90B5-BD97B73E1F6C}" destId="{C630742D-854F-4561-ACFF-E7596A4B377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4F593F-D88C-4916-AB63-0E46F79C1A31}" type="doc">
      <dgm:prSet loTypeId="urn:microsoft.com/office/officeart/2005/8/layout/hierarchy2" loCatId="hierarchy" qsTypeId="urn:microsoft.com/office/officeart/2005/8/quickstyle/simple5" qsCatId="simple" csTypeId="urn:microsoft.com/office/officeart/2005/8/colors/accent2_4" csCatId="accent2"/>
      <dgm:spPr/>
      <dgm:t>
        <a:bodyPr/>
        <a:lstStyle/>
        <a:p>
          <a:endParaRPr lang="en-US"/>
        </a:p>
      </dgm:t>
    </dgm:pt>
    <dgm:pt modelId="{B8F179FB-1460-4FAE-9C7F-4D3BEB4422AC}">
      <dgm:prSet/>
      <dgm:spPr/>
      <dgm:t>
        <a:bodyPr/>
        <a:lstStyle/>
        <a:p>
          <a:r>
            <a:rPr lang="en-CA" dirty="0"/>
            <a:t>Manual testing</a:t>
          </a:r>
          <a:endParaRPr lang="en-US" dirty="0"/>
        </a:p>
      </dgm:t>
    </dgm:pt>
    <dgm:pt modelId="{DD7BD7E0-3DC6-4612-98A0-8B78B29D3E90}" type="parTrans" cxnId="{EF4B2CB6-674C-43C3-88A3-77934ECDCE53}">
      <dgm:prSet/>
      <dgm:spPr/>
      <dgm:t>
        <a:bodyPr/>
        <a:lstStyle/>
        <a:p>
          <a:endParaRPr lang="en-US"/>
        </a:p>
      </dgm:t>
    </dgm:pt>
    <dgm:pt modelId="{F4A5C9AC-EF6C-4698-AFB9-23F632F2F035}" type="sibTrans" cxnId="{EF4B2CB6-674C-43C3-88A3-77934ECDCE53}">
      <dgm:prSet/>
      <dgm:spPr/>
      <dgm:t>
        <a:bodyPr/>
        <a:lstStyle/>
        <a:p>
          <a:endParaRPr lang="en-US"/>
        </a:p>
      </dgm:t>
    </dgm:pt>
    <dgm:pt modelId="{5739E74B-11C7-4548-A243-1A383BCA1A00}">
      <dgm:prSet/>
      <dgm:spPr/>
      <dgm:t>
        <a:bodyPr/>
        <a:lstStyle/>
        <a:p>
          <a:r>
            <a:rPr lang="en-CA" dirty="0"/>
            <a:t>What was tested:</a:t>
          </a:r>
          <a:endParaRPr lang="en-US" dirty="0"/>
        </a:p>
      </dgm:t>
    </dgm:pt>
    <dgm:pt modelId="{6144D037-790C-4666-B21E-19C0FC02D6C3}" type="parTrans" cxnId="{5A6756A7-E1D1-4570-A5F8-3E4BC1863448}">
      <dgm:prSet/>
      <dgm:spPr/>
      <dgm:t>
        <a:bodyPr/>
        <a:lstStyle/>
        <a:p>
          <a:endParaRPr lang="en-US"/>
        </a:p>
      </dgm:t>
    </dgm:pt>
    <dgm:pt modelId="{433EDBFE-9609-476C-A936-3C78C93330CD}" type="sibTrans" cxnId="{5A6756A7-E1D1-4570-A5F8-3E4BC1863448}">
      <dgm:prSet/>
      <dgm:spPr/>
      <dgm:t>
        <a:bodyPr/>
        <a:lstStyle/>
        <a:p>
          <a:endParaRPr lang="en-US"/>
        </a:p>
      </dgm:t>
    </dgm:pt>
    <dgm:pt modelId="{EA6B8190-84A8-45FB-9445-D3AE0345A313}">
      <dgm:prSet/>
      <dgm:spPr/>
      <dgm:t>
        <a:bodyPr/>
        <a:lstStyle/>
        <a:p>
          <a:r>
            <a:rPr lang="en-CA" baseline="0" dirty="0"/>
            <a:t>States of the board</a:t>
          </a:r>
          <a:endParaRPr lang="en-US" dirty="0"/>
        </a:p>
      </dgm:t>
    </dgm:pt>
    <dgm:pt modelId="{C084DB05-4EFB-4301-B6B9-6677862080CA}" type="parTrans" cxnId="{64FFC5CC-B9AB-452C-8EA9-4C292463FB98}">
      <dgm:prSet/>
      <dgm:spPr/>
      <dgm:t>
        <a:bodyPr/>
        <a:lstStyle/>
        <a:p>
          <a:endParaRPr lang="en-US"/>
        </a:p>
      </dgm:t>
    </dgm:pt>
    <dgm:pt modelId="{35C93CE5-89DB-4D2F-AE62-9A8DEC4C1A3C}" type="sibTrans" cxnId="{64FFC5CC-B9AB-452C-8EA9-4C292463FB98}">
      <dgm:prSet/>
      <dgm:spPr/>
      <dgm:t>
        <a:bodyPr/>
        <a:lstStyle/>
        <a:p>
          <a:endParaRPr lang="en-US"/>
        </a:p>
      </dgm:t>
    </dgm:pt>
    <dgm:pt modelId="{461980C8-BEE3-44AE-A4C1-8AAC584F0A44}">
      <dgm:prSet/>
      <dgm:spPr/>
      <dgm:t>
        <a:bodyPr/>
        <a:lstStyle/>
        <a:p>
          <a:r>
            <a:rPr lang="en-CA" baseline="0"/>
            <a:t>Score</a:t>
          </a:r>
          <a:endParaRPr lang="en-US"/>
        </a:p>
      </dgm:t>
    </dgm:pt>
    <dgm:pt modelId="{7065A9E9-FFC1-4E56-8290-E9679675D7BE}" type="parTrans" cxnId="{BDE94AAF-ECA1-4AED-AF2C-250D12EB7EFF}">
      <dgm:prSet/>
      <dgm:spPr/>
      <dgm:t>
        <a:bodyPr/>
        <a:lstStyle/>
        <a:p>
          <a:endParaRPr lang="en-US"/>
        </a:p>
      </dgm:t>
    </dgm:pt>
    <dgm:pt modelId="{9044C169-09ED-4905-AE90-0BEFA595748C}" type="sibTrans" cxnId="{BDE94AAF-ECA1-4AED-AF2C-250D12EB7EFF}">
      <dgm:prSet/>
      <dgm:spPr/>
      <dgm:t>
        <a:bodyPr/>
        <a:lstStyle/>
        <a:p>
          <a:endParaRPr lang="en-US"/>
        </a:p>
      </dgm:t>
    </dgm:pt>
    <dgm:pt modelId="{1C9DA487-ED79-4845-985F-C2B4EF69F568}">
      <dgm:prSet/>
      <dgm:spPr/>
      <dgm:t>
        <a:bodyPr/>
        <a:lstStyle/>
        <a:p>
          <a:r>
            <a:rPr lang="en-CA" baseline="0"/>
            <a:t>Snake movement</a:t>
          </a:r>
          <a:endParaRPr lang="en-US"/>
        </a:p>
      </dgm:t>
    </dgm:pt>
    <dgm:pt modelId="{62F198BA-30B3-418F-A495-81EEF0C141EF}" type="parTrans" cxnId="{0DEA0417-95EF-486A-B954-4DB26473A22F}">
      <dgm:prSet/>
      <dgm:spPr/>
      <dgm:t>
        <a:bodyPr/>
        <a:lstStyle/>
        <a:p>
          <a:endParaRPr lang="en-US"/>
        </a:p>
      </dgm:t>
    </dgm:pt>
    <dgm:pt modelId="{AF5C1D7E-BF43-415E-95B4-F6B94A1D1537}" type="sibTrans" cxnId="{0DEA0417-95EF-486A-B954-4DB26473A22F}">
      <dgm:prSet/>
      <dgm:spPr/>
      <dgm:t>
        <a:bodyPr/>
        <a:lstStyle/>
        <a:p>
          <a:endParaRPr lang="en-US"/>
        </a:p>
      </dgm:t>
    </dgm:pt>
    <dgm:pt modelId="{99E38C23-67D8-47F5-9487-5A05CF4D96BD}">
      <dgm:prSet/>
      <dgm:spPr/>
      <dgm:t>
        <a:bodyPr/>
        <a:lstStyle/>
        <a:p>
          <a:r>
            <a:rPr lang="en-CA" baseline="0"/>
            <a:t>Pellet functions</a:t>
          </a:r>
          <a:endParaRPr lang="en-US"/>
        </a:p>
      </dgm:t>
    </dgm:pt>
    <dgm:pt modelId="{430539BA-ABB2-47E9-AF6D-6FB5CF1E018A}" type="parTrans" cxnId="{AE090A45-B093-4C79-84C0-DA2E981D897A}">
      <dgm:prSet/>
      <dgm:spPr/>
      <dgm:t>
        <a:bodyPr/>
        <a:lstStyle/>
        <a:p>
          <a:endParaRPr lang="en-US"/>
        </a:p>
      </dgm:t>
    </dgm:pt>
    <dgm:pt modelId="{271CC6BA-CDEF-42F8-A974-D330E959063F}" type="sibTrans" cxnId="{AE090A45-B093-4C79-84C0-DA2E981D897A}">
      <dgm:prSet/>
      <dgm:spPr/>
      <dgm:t>
        <a:bodyPr/>
        <a:lstStyle/>
        <a:p>
          <a:endParaRPr lang="en-US"/>
        </a:p>
      </dgm:t>
    </dgm:pt>
    <dgm:pt modelId="{5B32D56F-32C7-45B7-843D-39792B40EBB2}" type="pres">
      <dgm:prSet presAssocID="{964F593F-D88C-4916-AB63-0E46F79C1A31}" presName="diagram" presStyleCnt="0">
        <dgm:presLayoutVars>
          <dgm:chPref val="1"/>
          <dgm:dir/>
          <dgm:animOne val="branch"/>
          <dgm:animLvl val="lvl"/>
          <dgm:resizeHandles val="exact"/>
        </dgm:presLayoutVars>
      </dgm:prSet>
      <dgm:spPr/>
    </dgm:pt>
    <dgm:pt modelId="{BAA24FD5-C9A5-4A8A-B978-2278FF3A58F3}" type="pres">
      <dgm:prSet presAssocID="{B8F179FB-1460-4FAE-9C7F-4D3BEB4422AC}" presName="root1" presStyleCnt="0"/>
      <dgm:spPr/>
    </dgm:pt>
    <dgm:pt modelId="{95C9AD45-5ADB-42C6-903D-FEA96A685BC0}" type="pres">
      <dgm:prSet presAssocID="{B8F179FB-1460-4FAE-9C7F-4D3BEB4422AC}" presName="LevelOneTextNode" presStyleLbl="node0" presStyleIdx="0" presStyleCnt="2">
        <dgm:presLayoutVars>
          <dgm:chPref val="3"/>
        </dgm:presLayoutVars>
      </dgm:prSet>
      <dgm:spPr/>
    </dgm:pt>
    <dgm:pt modelId="{7DBF2928-535F-4CAD-98F6-DB6C4806467F}" type="pres">
      <dgm:prSet presAssocID="{B8F179FB-1460-4FAE-9C7F-4D3BEB4422AC}" presName="level2hierChild" presStyleCnt="0"/>
      <dgm:spPr/>
    </dgm:pt>
    <dgm:pt modelId="{0011B37E-BBFA-47BD-93CC-3180B4E33EC0}" type="pres">
      <dgm:prSet presAssocID="{5739E74B-11C7-4548-A243-1A383BCA1A00}" presName="root1" presStyleCnt="0"/>
      <dgm:spPr/>
    </dgm:pt>
    <dgm:pt modelId="{C0D709F0-849A-4AC3-934A-67A76784DDC4}" type="pres">
      <dgm:prSet presAssocID="{5739E74B-11C7-4548-A243-1A383BCA1A00}" presName="LevelOneTextNode" presStyleLbl="node0" presStyleIdx="1" presStyleCnt="2">
        <dgm:presLayoutVars>
          <dgm:chPref val="3"/>
        </dgm:presLayoutVars>
      </dgm:prSet>
      <dgm:spPr/>
    </dgm:pt>
    <dgm:pt modelId="{2AF0B730-D643-4337-91A7-FEA011509255}" type="pres">
      <dgm:prSet presAssocID="{5739E74B-11C7-4548-A243-1A383BCA1A00}" presName="level2hierChild" presStyleCnt="0"/>
      <dgm:spPr/>
    </dgm:pt>
    <dgm:pt modelId="{39097075-74A6-4770-A0FA-D6708039396E}" type="pres">
      <dgm:prSet presAssocID="{C084DB05-4EFB-4301-B6B9-6677862080CA}" presName="conn2-1" presStyleLbl="parChTrans1D2" presStyleIdx="0" presStyleCnt="4"/>
      <dgm:spPr/>
    </dgm:pt>
    <dgm:pt modelId="{E841523A-9CA6-4A80-BFEC-C1750ADEC07F}" type="pres">
      <dgm:prSet presAssocID="{C084DB05-4EFB-4301-B6B9-6677862080CA}" presName="connTx" presStyleLbl="parChTrans1D2" presStyleIdx="0" presStyleCnt="4"/>
      <dgm:spPr/>
    </dgm:pt>
    <dgm:pt modelId="{802E7B2F-17C7-4167-A801-63CB1DD497DB}" type="pres">
      <dgm:prSet presAssocID="{EA6B8190-84A8-45FB-9445-D3AE0345A313}" presName="root2" presStyleCnt="0"/>
      <dgm:spPr/>
    </dgm:pt>
    <dgm:pt modelId="{D58701F5-E036-45AD-8725-4D028864721F}" type="pres">
      <dgm:prSet presAssocID="{EA6B8190-84A8-45FB-9445-D3AE0345A313}" presName="LevelTwoTextNode" presStyleLbl="node2" presStyleIdx="0" presStyleCnt="4">
        <dgm:presLayoutVars>
          <dgm:chPref val="3"/>
        </dgm:presLayoutVars>
      </dgm:prSet>
      <dgm:spPr/>
    </dgm:pt>
    <dgm:pt modelId="{A79F5676-85AB-4C33-ADFD-B542F560497B}" type="pres">
      <dgm:prSet presAssocID="{EA6B8190-84A8-45FB-9445-D3AE0345A313}" presName="level3hierChild" presStyleCnt="0"/>
      <dgm:spPr/>
    </dgm:pt>
    <dgm:pt modelId="{3FE6D4ED-C79F-4B11-BA09-24ACC2FE2865}" type="pres">
      <dgm:prSet presAssocID="{7065A9E9-FFC1-4E56-8290-E9679675D7BE}" presName="conn2-1" presStyleLbl="parChTrans1D2" presStyleIdx="1" presStyleCnt="4"/>
      <dgm:spPr/>
    </dgm:pt>
    <dgm:pt modelId="{AA7E5D89-40FA-4D48-8930-45A1FDADDAE6}" type="pres">
      <dgm:prSet presAssocID="{7065A9E9-FFC1-4E56-8290-E9679675D7BE}" presName="connTx" presStyleLbl="parChTrans1D2" presStyleIdx="1" presStyleCnt="4"/>
      <dgm:spPr/>
    </dgm:pt>
    <dgm:pt modelId="{9A02668F-7509-4D73-B298-DE8CF3202392}" type="pres">
      <dgm:prSet presAssocID="{461980C8-BEE3-44AE-A4C1-8AAC584F0A44}" presName="root2" presStyleCnt="0"/>
      <dgm:spPr/>
    </dgm:pt>
    <dgm:pt modelId="{B1661BF6-4806-4C92-A08B-2148035B69C2}" type="pres">
      <dgm:prSet presAssocID="{461980C8-BEE3-44AE-A4C1-8AAC584F0A44}" presName="LevelTwoTextNode" presStyleLbl="node2" presStyleIdx="1" presStyleCnt="4">
        <dgm:presLayoutVars>
          <dgm:chPref val="3"/>
        </dgm:presLayoutVars>
      </dgm:prSet>
      <dgm:spPr/>
    </dgm:pt>
    <dgm:pt modelId="{671FF7DF-E605-4C0F-B927-C95FFAEA4206}" type="pres">
      <dgm:prSet presAssocID="{461980C8-BEE3-44AE-A4C1-8AAC584F0A44}" presName="level3hierChild" presStyleCnt="0"/>
      <dgm:spPr/>
    </dgm:pt>
    <dgm:pt modelId="{3F7F0894-98DF-4CE4-B75F-329DD068E1D9}" type="pres">
      <dgm:prSet presAssocID="{62F198BA-30B3-418F-A495-81EEF0C141EF}" presName="conn2-1" presStyleLbl="parChTrans1D2" presStyleIdx="2" presStyleCnt="4"/>
      <dgm:spPr/>
    </dgm:pt>
    <dgm:pt modelId="{0436E6A3-4287-43BA-B03B-464DC5C8C24C}" type="pres">
      <dgm:prSet presAssocID="{62F198BA-30B3-418F-A495-81EEF0C141EF}" presName="connTx" presStyleLbl="parChTrans1D2" presStyleIdx="2" presStyleCnt="4"/>
      <dgm:spPr/>
    </dgm:pt>
    <dgm:pt modelId="{36AE951F-31BB-4631-8506-744C092413E9}" type="pres">
      <dgm:prSet presAssocID="{1C9DA487-ED79-4845-985F-C2B4EF69F568}" presName="root2" presStyleCnt="0"/>
      <dgm:spPr/>
    </dgm:pt>
    <dgm:pt modelId="{A3778382-A77F-46AB-84A2-50129EF35283}" type="pres">
      <dgm:prSet presAssocID="{1C9DA487-ED79-4845-985F-C2B4EF69F568}" presName="LevelTwoTextNode" presStyleLbl="node2" presStyleIdx="2" presStyleCnt="4">
        <dgm:presLayoutVars>
          <dgm:chPref val="3"/>
        </dgm:presLayoutVars>
      </dgm:prSet>
      <dgm:spPr/>
    </dgm:pt>
    <dgm:pt modelId="{29D5A781-548C-47F1-AFF2-0601F881B9EC}" type="pres">
      <dgm:prSet presAssocID="{1C9DA487-ED79-4845-985F-C2B4EF69F568}" presName="level3hierChild" presStyleCnt="0"/>
      <dgm:spPr/>
    </dgm:pt>
    <dgm:pt modelId="{32E61810-96D6-41CB-AF47-C8EF75ADC9E1}" type="pres">
      <dgm:prSet presAssocID="{430539BA-ABB2-47E9-AF6D-6FB5CF1E018A}" presName="conn2-1" presStyleLbl="parChTrans1D2" presStyleIdx="3" presStyleCnt="4"/>
      <dgm:spPr/>
    </dgm:pt>
    <dgm:pt modelId="{B17F9F0A-7C41-452D-8AD7-FB145BA49A7E}" type="pres">
      <dgm:prSet presAssocID="{430539BA-ABB2-47E9-AF6D-6FB5CF1E018A}" presName="connTx" presStyleLbl="parChTrans1D2" presStyleIdx="3" presStyleCnt="4"/>
      <dgm:spPr/>
    </dgm:pt>
    <dgm:pt modelId="{A4E0EB24-8A2A-4D34-BEFF-011221495B60}" type="pres">
      <dgm:prSet presAssocID="{99E38C23-67D8-47F5-9487-5A05CF4D96BD}" presName="root2" presStyleCnt="0"/>
      <dgm:spPr/>
    </dgm:pt>
    <dgm:pt modelId="{DF72E37D-E310-4C86-8FDF-E22C2DBD0558}" type="pres">
      <dgm:prSet presAssocID="{99E38C23-67D8-47F5-9487-5A05CF4D96BD}" presName="LevelTwoTextNode" presStyleLbl="node2" presStyleIdx="3" presStyleCnt="4">
        <dgm:presLayoutVars>
          <dgm:chPref val="3"/>
        </dgm:presLayoutVars>
      </dgm:prSet>
      <dgm:spPr/>
    </dgm:pt>
    <dgm:pt modelId="{F8737CC4-41B5-4F1F-A122-8035919723DE}" type="pres">
      <dgm:prSet presAssocID="{99E38C23-67D8-47F5-9487-5A05CF4D96BD}" presName="level3hierChild" presStyleCnt="0"/>
      <dgm:spPr/>
    </dgm:pt>
  </dgm:ptLst>
  <dgm:cxnLst>
    <dgm:cxn modelId="{5FB26C0B-D753-4D38-BD6F-3EF634D42A00}" type="presOf" srcId="{964F593F-D88C-4916-AB63-0E46F79C1A31}" destId="{5B32D56F-32C7-45B7-843D-39792B40EBB2}" srcOrd="0" destOrd="0" presId="urn:microsoft.com/office/officeart/2005/8/layout/hierarchy2"/>
    <dgm:cxn modelId="{0DEA0417-95EF-486A-B954-4DB26473A22F}" srcId="{5739E74B-11C7-4548-A243-1A383BCA1A00}" destId="{1C9DA487-ED79-4845-985F-C2B4EF69F568}" srcOrd="2" destOrd="0" parTransId="{62F198BA-30B3-418F-A495-81EEF0C141EF}" sibTransId="{AF5C1D7E-BF43-415E-95B4-F6B94A1D1537}"/>
    <dgm:cxn modelId="{82FBC324-BD33-4A16-A387-DFB2EB074120}" type="presOf" srcId="{B8F179FB-1460-4FAE-9C7F-4D3BEB4422AC}" destId="{95C9AD45-5ADB-42C6-903D-FEA96A685BC0}" srcOrd="0" destOrd="0" presId="urn:microsoft.com/office/officeart/2005/8/layout/hierarchy2"/>
    <dgm:cxn modelId="{E12D5F2B-39FF-4C1A-83C1-FC5520C55FAC}" type="presOf" srcId="{62F198BA-30B3-418F-A495-81EEF0C141EF}" destId="{0436E6A3-4287-43BA-B03B-464DC5C8C24C}" srcOrd="1" destOrd="0" presId="urn:microsoft.com/office/officeart/2005/8/layout/hierarchy2"/>
    <dgm:cxn modelId="{AE090A45-B093-4C79-84C0-DA2E981D897A}" srcId="{5739E74B-11C7-4548-A243-1A383BCA1A00}" destId="{99E38C23-67D8-47F5-9487-5A05CF4D96BD}" srcOrd="3" destOrd="0" parTransId="{430539BA-ABB2-47E9-AF6D-6FB5CF1E018A}" sibTransId="{271CC6BA-CDEF-42F8-A974-D330E959063F}"/>
    <dgm:cxn modelId="{A83F1B66-FC88-4BCB-BD33-A8B1700B4DE2}" type="presOf" srcId="{EA6B8190-84A8-45FB-9445-D3AE0345A313}" destId="{D58701F5-E036-45AD-8725-4D028864721F}" srcOrd="0" destOrd="0" presId="urn:microsoft.com/office/officeart/2005/8/layout/hierarchy2"/>
    <dgm:cxn modelId="{E128ED46-2090-4DB0-9537-411C8A9370ED}" type="presOf" srcId="{C084DB05-4EFB-4301-B6B9-6677862080CA}" destId="{39097075-74A6-4770-A0FA-D6708039396E}" srcOrd="0" destOrd="0" presId="urn:microsoft.com/office/officeart/2005/8/layout/hierarchy2"/>
    <dgm:cxn modelId="{A092376A-E94A-4E75-9D28-DAC459E059AB}" type="presOf" srcId="{461980C8-BEE3-44AE-A4C1-8AAC584F0A44}" destId="{B1661BF6-4806-4C92-A08B-2148035B69C2}" srcOrd="0" destOrd="0" presId="urn:microsoft.com/office/officeart/2005/8/layout/hierarchy2"/>
    <dgm:cxn modelId="{806C8E6B-1271-4684-A96F-C54B109F2319}" type="presOf" srcId="{1C9DA487-ED79-4845-985F-C2B4EF69F568}" destId="{A3778382-A77F-46AB-84A2-50129EF35283}" srcOrd="0" destOrd="0" presId="urn:microsoft.com/office/officeart/2005/8/layout/hierarchy2"/>
    <dgm:cxn modelId="{3430E85A-B3D3-48A1-A057-A84F574A1670}" type="presOf" srcId="{62F198BA-30B3-418F-A495-81EEF0C141EF}" destId="{3F7F0894-98DF-4CE4-B75F-329DD068E1D9}" srcOrd="0" destOrd="0" presId="urn:microsoft.com/office/officeart/2005/8/layout/hierarchy2"/>
    <dgm:cxn modelId="{A6448B9A-5C40-4449-A7A2-138F8D7CAA69}" type="presOf" srcId="{7065A9E9-FFC1-4E56-8290-E9679675D7BE}" destId="{AA7E5D89-40FA-4D48-8930-45A1FDADDAE6}" srcOrd="1" destOrd="0" presId="urn:microsoft.com/office/officeart/2005/8/layout/hierarchy2"/>
    <dgm:cxn modelId="{5A20F79F-20E8-4510-9BF4-69762BD70A14}" type="presOf" srcId="{C084DB05-4EFB-4301-B6B9-6677862080CA}" destId="{E841523A-9CA6-4A80-BFEC-C1750ADEC07F}" srcOrd="1" destOrd="0" presId="urn:microsoft.com/office/officeart/2005/8/layout/hierarchy2"/>
    <dgm:cxn modelId="{5A6756A7-E1D1-4570-A5F8-3E4BC1863448}" srcId="{964F593F-D88C-4916-AB63-0E46F79C1A31}" destId="{5739E74B-11C7-4548-A243-1A383BCA1A00}" srcOrd="1" destOrd="0" parTransId="{6144D037-790C-4666-B21E-19C0FC02D6C3}" sibTransId="{433EDBFE-9609-476C-A936-3C78C93330CD}"/>
    <dgm:cxn modelId="{BDE94AAF-ECA1-4AED-AF2C-250D12EB7EFF}" srcId="{5739E74B-11C7-4548-A243-1A383BCA1A00}" destId="{461980C8-BEE3-44AE-A4C1-8AAC584F0A44}" srcOrd="1" destOrd="0" parTransId="{7065A9E9-FFC1-4E56-8290-E9679675D7BE}" sibTransId="{9044C169-09ED-4905-AE90-0BEFA595748C}"/>
    <dgm:cxn modelId="{010611B1-D4B4-4A57-9166-15AAC3830549}" type="presOf" srcId="{99E38C23-67D8-47F5-9487-5A05CF4D96BD}" destId="{DF72E37D-E310-4C86-8FDF-E22C2DBD0558}" srcOrd="0" destOrd="0" presId="urn:microsoft.com/office/officeart/2005/8/layout/hierarchy2"/>
    <dgm:cxn modelId="{EF4B2CB6-674C-43C3-88A3-77934ECDCE53}" srcId="{964F593F-D88C-4916-AB63-0E46F79C1A31}" destId="{B8F179FB-1460-4FAE-9C7F-4D3BEB4422AC}" srcOrd="0" destOrd="0" parTransId="{DD7BD7E0-3DC6-4612-98A0-8B78B29D3E90}" sibTransId="{F4A5C9AC-EF6C-4698-AFB9-23F632F2F035}"/>
    <dgm:cxn modelId="{C63E2FC6-1A19-4DFC-8260-ECEB4D984A0A}" type="presOf" srcId="{5739E74B-11C7-4548-A243-1A383BCA1A00}" destId="{C0D709F0-849A-4AC3-934A-67A76784DDC4}" srcOrd="0" destOrd="0" presId="urn:microsoft.com/office/officeart/2005/8/layout/hierarchy2"/>
    <dgm:cxn modelId="{64FFC5CC-B9AB-452C-8EA9-4C292463FB98}" srcId="{5739E74B-11C7-4548-A243-1A383BCA1A00}" destId="{EA6B8190-84A8-45FB-9445-D3AE0345A313}" srcOrd="0" destOrd="0" parTransId="{C084DB05-4EFB-4301-B6B9-6677862080CA}" sibTransId="{35C93CE5-89DB-4D2F-AE62-9A8DEC4C1A3C}"/>
    <dgm:cxn modelId="{9A8FEECD-0B34-40B9-8749-007BA72554F8}" type="presOf" srcId="{430539BA-ABB2-47E9-AF6D-6FB5CF1E018A}" destId="{32E61810-96D6-41CB-AF47-C8EF75ADC9E1}" srcOrd="0" destOrd="0" presId="urn:microsoft.com/office/officeart/2005/8/layout/hierarchy2"/>
    <dgm:cxn modelId="{19BB6CE2-CDF0-40E2-85DA-64B4662250BF}" type="presOf" srcId="{7065A9E9-FFC1-4E56-8290-E9679675D7BE}" destId="{3FE6D4ED-C79F-4B11-BA09-24ACC2FE2865}" srcOrd="0" destOrd="0" presId="urn:microsoft.com/office/officeart/2005/8/layout/hierarchy2"/>
    <dgm:cxn modelId="{23C1FFF5-D8BD-4528-9F9D-C6F9D1F7B5DF}" type="presOf" srcId="{430539BA-ABB2-47E9-AF6D-6FB5CF1E018A}" destId="{B17F9F0A-7C41-452D-8AD7-FB145BA49A7E}" srcOrd="1" destOrd="0" presId="urn:microsoft.com/office/officeart/2005/8/layout/hierarchy2"/>
    <dgm:cxn modelId="{F9D55965-0735-4B5A-9072-20BC51EEC106}" type="presParOf" srcId="{5B32D56F-32C7-45B7-843D-39792B40EBB2}" destId="{BAA24FD5-C9A5-4A8A-B978-2278FF3A58F3}" srcOrd="0" destOrd="0" presId="urn:microsoft.com/office/officeart/2005/8/layout/hierarchy2"/>
    <dgm:cxn modelId="{647B898C-5E98-4153-B6C2-EEA0B43A206A}" type="presParOf" srcId="{BAA24FD5-C9A5-4A8A-B978-2278FF3A58F3}" destId="{95C9AD45-5ADB-42C6-903D-FEA96A685BC0}" srcOrd="0" destOrd="0" presId="urn:microsoft.com/office/officeart/2005/8/layout/hierarchy2"/>
    <dgm:cxn modelId="{D2FD3994-6933-4E41-83B0-E99D34B9463B}" type="presParOf" srcId="{BAA24FD5-C9A5-4A8A-B978-2278FF3A58F3}" destId="{7DBF2928-535F-4CAD-98F6-DB6C4806467F}" srcOrd="1" destOrd="0" presId="urn:microsoft.com/office/officeart/2005/8/layout/hierarchy2"/>
    <dgm:cxn modelId="{286EFD95-B42A-4746-9878-77BCA7E35B22}" type="presParOf" srcId="{5B32D56F-32C7-45B7-843D-39792B40EBB2}" destId="{0011B37E-BBFA-47BD-93CC-3180B4E33EC0}" srcOrd="1" destOrd="0" presId="urn:microsoft.com/office/officeart/2005/8/layout/hierarchy2"/>
    <dgm:cxn modelId="{70DB288F-D991-423F-8CD2-0CE98E129F39}" type="presParOf" srcId="{0011B37E-BBFA-47BD-93CC-3180B4E33EC0}" destId="{C0D709F0-849A-4AC3-934A-67A76784DDC4}" srcOrd="0" destOrd="0" presId="urn:microsoft.com/office/officeart/2005/8/layout/hierarchy2"/>
    <dgm:cxn modelId="{5FC4B04E-B81A-433E-868C-8081751B1DC9}" type="presParOf" srcId="{0011B37E-BBFA-47BD-93CC-3180B4E33EC0}" destId="{2AF0B730-D643-4337-91A7-FEA011509255}" srcOrd="1" destOrd="0" presId="urn:microsoft.com/office/officeart/2005/8/layout/hierarchy2"/>
    <dgm:cxn modelId="{8D0E99B4-128A-4347-997E-D22B8373792C}" type="presParOf" srcId="{2AF0B730-D643-4337-91A7-FEA011509255}" destId="{39097075-74A6-4770-A0FA-D6708039396E}" srcOrd="0" destOrd="0" presId="urn:microsoft.com/office/officeart/2005/8/layout/hierarchy2"/>
    <dgm:cxn modelId="{8A4639DD-F38B-4CF6-8599-CB846720D758}" type="presParOf" srcId="{39097075-74A6-4770-A0FA-D6708039396E}" destId="{E841523A-9CA6-4A80-BFEC-C1750ADEC07F}" srcOrd="0" destOrd="0" presId="urn:microsoft.com/office/officeart/2005/8/layout/hierarchy2"/>
    <dgm:cxn modelId="{052B6303-D640-425A-8B37-679AD660EE4D}" type="presParOf" srcId="{2AF0B730-D643-4337-91A7-FEA011509255}" destId="{802E7B2F-17C7-4167-A801-63CB1DD497DB}" srcOrd="1" destOrd="0" presId="urn:microsoft.com/office/officeart/2005/8/layout/hierarchy2"/>
    <dgm:cxn modelId="{5753E4B7-3498-4C94-8D8C-DD138C3E5F44}" type="presParOf" srcId="{802E7B2F-17C7-4167-A801-63CB1DD497DB}" destId="{D58701F5-E036-45AD-8725-4D028864721F}" srcOrd="0" destOrd="0" presId="urn:microsoft.com/office/officeart/2005/8/layout/hierarchy2"/>
    <dgm:cxn modelId="{1CFEF329-E0E7-4FDB-812D-D2C24A21FC3C}" type="presParOf" srcId="{802E7B2F-17C7-4167-A801-63CB1DD497DB}" destId="{A79F5676-85AB-4C33-ADFD-B542F560497B}" srcOrd="1" destOrd="0" presId="urn:microsoft.com/office/officeart/2005/8/layout/hierarchy2"/>
    <dgm:cxn modelId="{00B05DD2-BA7F-4A53-9E40-113B7BAE05A4}" type="presParOf" srcId="{2AF0B730-D643-4337-91A7-FEA011509255}" destId="{3FE6D4ED-C79F-4B11-BA09-24ACC2FE2865}" srcOrd="2" destOrd="0" presId="urn:microsoft.com/office/officeart/2005/8/layout/hierarchy2"/>
    <dgm:cxn modelId="{5D8ED119-5EAE-43EC-ABB1-0F6873E0538D}" type="presParOf" srcId="{3FE6D4ED-C79F-4B11-BA09-24ACC2FE2865}" destId="{AA7E5D89-40FA-4D48-8930-45A1FDADDAE6}" srcOrd="0" destOrd="0" presId="urn:microsoft.com/office/officeart/2005/8/layout/hierarchy2"/>
    <dgm:cxn modelId="{B7695788-E30B-4514-9D4C-780211CEDF3C}" type="presParOf" srcId="{2AF0B730-D643-4337-91A7-FEA011509255}" destId="{9A02668F-7509-4D73-B298-DE8CF3202392}" srcOrd="3" destOrd="0" presId="urn:microsoft.com/office/officeart/2005/8/layout/hierarchy2"/>
    <dgm:cxn modelId="{1D6396A5-4A04-4532-A5C7-D9B536AEB6FB}" type="presParOf" srcId="{9A02668F-7509-4D73-B298-DE8CF3202392}" destId="{B1661BF6-4806-4C92-A08B-2148035B69C2}" srcOrd="0" destOrd="0" presId="urn:microsoft.com/office/officeart/2005/8/layout/hierarchy2"/>
    <dgm:cxn modelId="{032BEECC-43AE-4F59-83B1-98D85F45272B}" type="presParOf" srcId="{9A02668F-7509-4D73-B298-DE8CF3202392}" destId="{671FF7DF-E605-4C0F-B927-C95FFAEA4206}" srcOrd="1" destOrd="0" presId="urn:microsoft.com/office/officeart/2005/8/layout/hierarchy2"/>
    <dgm:cxn modelId="{E2FB377A-7952-4F09-932E-255F879E8A51}" type="presParOf" srcId="{2AF0B730-D643-4337-91A7-FEA011509255}" destId="{3F7F0894-98DF-4CE4-B75F-329DD068E1D9}" srcOrd="4" destOrd="0" presId="urn:microsoft.com/office/officeart/2005/8/layout/hierarchy2"/>
    <dgm:cxn modelId="{DA1AA43F-46E0-45D7-826B-397718B5ABB0}" type="presParOf" srcId="{3F7F0894-98DF-4CE4-B75F-329DD068E1D9}" destId="{0436E6A3-4287-43BA-B03B-464DC5C8C24C}" srcOrd="0" destOrd="0" presId="urn:microsoft.com/office/officeart/2005/8/layout/hierarchy2"/>
    <dgm:cxn modelId="{BA62AAD2-7A23-48B6-A08A-51A9A0E99059}" type="presParOf" srcId="{2AF0B730-D643-4337-91A7-FEA011509255}" destId="{36AE951F-31BB-4631-8506-744C092413E9}" srcOrd="5" destOrd="0" presId="urn:microsoft.com/office/officeart/2005/8/layout/hierarchy2"/>
    <dgm:cxn modelId="{0AF744E3-3AED-47FE-A438-85E370D92739}" type="presParOf" srcId="{36AE951F-31BB-4631-8506-744C092413E9}" destId="{A3778382-A77F-46AB-84A2-50129EF35283}" srcOrd="0" destOrd="0" presId="urn:microsoft.com/office/officeart/2005/8/layout/hierarchy2"/>
    <dgm:cxn modelId="{9252F0AC-6C06-4CFF-9623-BBF99E1F5F8F}" type="presParOf" srcId="{36AE951F-31BB-4631-8506-744C092413E9}" destId="{29D5A781-548C-47F1-AFF2-0601F881B9EC}" srcOrd="1" destOrd="0" presId="urn:microsoft.com/office/officeart/2005/8/layout/hierarchy2"/>
    <dgm:cxn modelId="{57580DB9-7728-45E5-8194-E782F1597B08}" type="presParOf" srcId="{2AF0B730-D643-4337-91A7-FEA011509255}" destId="{32E61810-96D6-41CB-AF47-C8EF75ADC9E1}" srcOrd="6" destOrd="0" presId="urn:microsoft.com/office/officeart/2005/8/layout/hierarchy2"/>
    <dgm:cxn modelId="{92F2D59A-3182-4B90-A93C-E015B5D2E863}" type="presParOf" srcId="{32E61810-96D6-41CB-AF47-C8EF75ADC9E1}" destId="{B17F9F0A-7C41-452D-8AD7-FB145BA49A7E}" srcOrd="0" destOrd="0" presId="urn:microsoft.com/office/officeart/2005/8/layout/hierarchy2"/>
    <dgm:cxn modelId="{ECB4D1CF-52DD-47A4-AB21-83B339AC9969}" type="presParOf" srcId="{2AF0B730-D643-4337-91A7-FEA011509255}" destId="{A4E0EB24-8A2A-4D34-BEFF-011221495B60}" srcOrd="7" destOrd="0" presId="urn:microsoft.com/office/officeart/2005/8/layout/hierarchy2"/>
    <dgm:cxn modelId="{EE85966A-DCA8-42A7-A6E4-2D879508AC29}" type="presParOf" srcId="{A4E0EB24-8A2A-4D34-BEFF-011221495B60}" destId="{DF72E37D-E310-4C86-8FDF-E22C2DBD0558}" srcOrd="0" destOrd="0" presId="urn:microsoft.com/office/officeart/2005/8/layout/hierarchy2"/>
    <dgm:cxn modelId="{4B5829DC-8574-4A11-A696-721E5501447F}" type="presParOf" srcId="{A4E0EB24-8A2A-4D34-BEFF-011221495B60}" destId="{F8737CC4-41B5-4F1F-A122-8035919723D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66D3C0-651F-41EC-B7F1-A8A9FC88DEB8}"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4FA60B9F-8E9B-432D-95C4-8E4261FC2BF0}">
      <dgm:prSet/>
      <dgm:spPr/>
      <dgm:t>
        <a:bodyPr/>
        <a:lstStyle/>
        <a:p>
          <a:r>
            <a:rPr lang="en-CA" dirty="0"/>
            <a:t>Map shape changes</a:t>
          </a:r>
          <a:endParaRPr lang="en-US" dirty="0"/>
        </a:p>
      </dgm:t>
    </dgm:pt>
    <dgm:pt modelId="{35F626B3-3C3D-4F07-AEFB-4799A1A387C4}" type="parTrans" cxnId="{318876C6-C6CE-497B-9996-3CAC178A667C}">
      <dgm:prSet/>
      <dgm:spPr/>
      <dgm:t>
        <a:bodyPr/>
        <a:lstStyle/>
        <a:p>
          <a:endParaRPr lang="en-US"/>
        </a:p>
      </dgm:t>
    </dgm:pt>
    <dgm:pt modelId="{6FB9A11E-8FE4-41B3-A3C7-12D5478B31E9}" type="sibTrans" cxnId="{318876C6-C6CE-497B-9996-3CAC178A667C}">
      <dgm:prSet/>
      <dgm:spPr/>
      <dgm:t>
        <a:bodyPr/>
        <a:lstStyle/>
        <a:p>
          <a:endParaRPr lang="en-US"/>
        </a:p>
      </dgm:t>
    </dgm:pt>
    <dgm:pt modelId="{9D3860CA-B778-424B-86D4-9425A80602C3}">
      <dgm:prSet/>
      <dgm:spPr/>
      <dgm:t>
        <a:bodyPr/>
        <a:lstStyle/>
        <a:p>
          <a:r>
            <a:rPr lang="en-CA"/>
            <a:t>Boundary invincibility</a:t>
          </a:r>
          <a:endParaRPr lang="en-US"/>
        </a:p>
      </dgm:t>
    </dgm:pt>
    <dgm:pt modelId="{3B6C21B2-FC22-4CEA-81E7-B5D614A5ADA3}" type="parTrans" cxnId="{1A9E0B2E-38DC-4AB8-83C6-A5A917773E24}">
      <dgm:prSet/>
      <dgm:spPr/>
      <dgm:t>
        <a:bodyPr/>
        <a:lstStyle/>
        <a:p>
          <a:endParaRPr lang="en-US"/>
        </a:p>
      </dgm:t>
    </dgm:pt>
    <dgm:pt modelId="{55D133AD-BBC1-409C-AC11-8B14F1FE00CE}" type="sibTrans" cxnId="{1A9E0B2E-38DC-4AB8-83C6-A5A917773E24}">
      <dgm:prSet/>
      <dgm:spPr/>
      <dgm:t>
        <a:bodyPr/>
        <a:lstStyle/>
        <a:p>
          <a:endParaRPr lang="en-US"/>
        </a:p>
      </dgm:t>
    </dgm:pt>
    <dgm:pt modelId="{1D157086-DF1E-42C2-B47F-2B94E917AD31}">
      <dgm:prSet/>
      <dgm:spPr/>
      <dgm:t>
        <a:bodyPr/>
        <a:lstStyle/>
        <a:p>
          <a:r>
            <a:rPr lang="en-CA"/>
            <a:t>Power-up timers</a:t>
          </a:r>
          <a:endParaRPr lang="en-US"/>
        </a:p>
      </dgm:t>
    </dgm:pt>
    <dgm:pt modelId="{F46C61D6-33F8-4784-93EF-662761A7583C}" type="parTrans" cxnId="{9B761CFD-005E-4648-9961-59AD2745ECE6}">
      <dgm:prSet/>
      <dgm:spPr/>
      <dgm:t>
        <a:bodyPr/>
        <a:lstStyle/>
        <a:p>
          <a:endParaRPr lang="en-US"/>
        </a:p>
      </dgm:t>
    </dgm:pt>
    <dgm:pt modelId="{9F9C15C0-FAF4-4813-9F19-A96AC49B90FF}" type="sibTrans" cxnId="{9B761CFD-005E-4648-9961-59AD2745ECE6}">
      <dgm:prSet/>
      <dgm:spPr/>
      <dgm:t>
        <a:bodyPr/>
        <a:lstStyle/>
        <a:p>
          <a:endParaRPr lang="en-US"/>
        </a:p>
      </dgm:t>
    </dgm:pt>
    <dgm:pt modelId="{D91C15B3-D8EC-48FC-984D-9B9966CDB482}">
      <dgm:prSet/>
      <dgm:spPr/>
      <dgm:t>
        <a:bodyPr/>
        <a:lstStyle/>
        <a:p>
          <a:r>
            <a:rPr lang="en-CA"/>
            <a:t>Highest Scores board</a:t>
          </a:r>
          <a:endParaRPr lang="en-US"/>
        </a:p>
      </dgm:t>
    </dgm:pt>
    <dgm:pt modelId="{911AD433-5235-4710-9AA2-42691557FE77}" type="parTrans" cxnId="{F9EE15CC-629A-4F1A-917F-558DC04E2393}">
      <dgm:prSet/>
      <dgm:spPr/>
      <dgm:t>
        <a:bodyPr/>
        <a:lstStyle/>
        <a:p>
          <a:endParaRPr lang="en-US"/>
        </a:p>
      </dgm:t>
    </dgm:pt>
    <dgm:pt modelId="{BBDC5EC2-4F3C-466D-94AE-CE0920E712C4}" type="sibTrans" cxnId="{F9EE15CC-629A-4F1A-917F-558DC04E2393}">
      <dgm:prSet/>
      <dgm:spPr/>
      <dgm:t>
        <a:bodyPr/>
        <a:lstStyle/>
        <a:p>
          <a:endParaRPr lang="en-US"/>
        </a:p>
      </dgm:t>
    </dgm:pt>
    <dgm:pt modelId="{E3624A71-C9F4-43CE-A24B-6A9CBBD37340}" type="pres">
      <dgm:prSet presAssocID="{8A66D3C0-651F-41EC-B7F1-A8A9FC88DEB8}" presName="linear" presStyleCnt="0">
        <dgm:presLayoutVars>
          <dgm:dir/>
          <dgm:animLvl val="lvl"/>
          <dgm:resizeHandles val="exact"/>
        </dgm:presLayoutVars>
      </dgm:prSet>
      <dgm:spPr/>
    </dgm:pt>
    <dgm:pt modelId="{083B19FA-0056-4D5B-944F-6BA3DA0716FA}" type="pres">
      <dgm:prSet presAssocID="{4FA60B9F-8E9B-432D-95C4-8E4261FC2BF0}" presName="parentLin" presStyleCnt="0"/>
      <dgm:spPr/>
    </dgm:pt>
    <dgm:pt modelId="{EA53E426-236B-4DC6-866B-A6DACA13B632}" type="pres">
      <dgm:prSet presAssocID="{4FA60B9F-8E9B-432D-95C4-8E4261FC2BF0}" presName="parentLeftMargin" presStyleLbl="node1" presStyleIdx="0" presStyleCnt="4"/>
      <dgm:spPr/>
    </dgm:pt>
    <dgm:pt modelId="{806C6C59-C94C-4CE7-96B9-9CD2337C5BFB}" type="pres">
      <dgm:prSet presAssocID="{4FA60B9F-8E9B-432D-95C4-8E4261FC2BF0}" presName="parentText" presStyleLbl="node1" presStyleIdx="0" presStyleCnt="4">
        <dgm:presLayoutVars>
          <dgm:chMax val="0"/>
          <dgm:bulletEnabled val="1"/>
        </dgm:presLayoutVars>
      </dgm:prSet>
      <dgm:spPr/>
    </dgm:pt>
    <dgm:pt modelId="{76D7947B-8892-4CF7-A692-BC5DE7741285}" type="pres">
      <dgm:prSet presAssocID="{4FA60B9F-8E9B-432D-95C4-8E4261FC2BF0}" presName="negativeSpace" presStyleCnt="0"/>
      <dgm:spPr/>
    </dgm:pt>
    <dgm:pt modelId="{921FEC30-12EC-4654-A1AD-7FCB353FB656}" type="pres">
      <dgm:prSet presAssocID="{4FA60B9F-8E9B-432D-95C4-8E4261FC2BF0}" presName="childText" presStyleLbl="conFgAcc1" presStyleIdx="0" presStyleCnt="4">
        <dgm:presLayoutVars>
          <dgm:bulletEnabled val="1"/>
        </dgm:presLayoutVars>
      </dgm:prSet>
      <dgm:spPr/>
    </dgm:pt>
    <dgm:pt modelId="{0B793024-5F1E-447A-977D-D209CB61BBD8}" type="pres">
      <dgm:prSet presAssocID="{6FB9A11E-8FE4-41B3-A3C7-12D5478B31E9}" presName="spaceBetweenRectangles" presStyleCnt="0"/>
      <dgm:spPr/>
    </dgm:pt>
    <dgm:pt modelId="{8D00F598-7617-4BBC-8961-761D1A22E4D9}" type="pres">
      <dgm:prSet presAssocID="{9D3860CA-B778-424B-86D4-9425A80602C3}" presName="parentLin" presStyleCnt="0"/>
      <dgm:spPr/>
    </dgm:pt>
    <dgm:pt modelId="{69678E80-4565-46BD-9301-C73F11CA5086}" type="pres">
      <dgm:prSet presAssocID="{9D3860CA-B778-424B-86D4-9425A80602C3}" presName="parentLeftMargin" presStyleLbl="node1" presStyleIdx="0" presStyleCnt="4"/>
      <dgm:spPr/>
    </dgm:pt>
    <dgm:pt modelId="{21211C61-2098-4566-87E7-9C13B377A609}" type="pres">
      <dgm:prSet presAssocID="{9D3860CA-B778-424B-86D4-9425A80602C3}" presName="parentText" presStyleLbl="node1" presStyleIdx="1" presStyleCnt="4">
        <dgm:presLayoutVars>
          <dgm:chMax val="0"/>
          <dgm:bulletEnabled val="1"/>
        </dgm:presLayoutVars>
      </dgm:prSet>
      <dgm:spPr/>
    </dgm:pt>
    <dgm:pt modelId="{9BE50EE7-B21C-4F48-ADE3-8DB174A97831}" type="pres">
      <dgm:prSet presAssocID="{9D3860CA-B778-424B-86D4-9425A80602C3}" presName="negativeSpace" presStyleCnt="0"/>
      <dgm:spPr/>
    </dgm:pt>
    <dgm:pt modelId="{D477AF92-C88E-44BE-BB65-8D9E96E3F01E}" type="pres">
      <dgm:prSet presAssocID="{9D3860CA-B778-424B-86D4-9425A80602C3}" presName="childText" presStyleLbl="conFgAcc1" presStyleIdx="1" presStyleCnt="4">
        <dgm:presLayoutVars>
          <dgm:bulletEnabled val="1"/>
        </dgm:presLayoutVars>
      </dgm:prSet>
      <dgm:spPr/>
    </dgm:pt>
    <dgm:pt modelId="{BD58D81A-7BDB-45C3-91B1-0584B731DCC4}" type="pres">
      <dgm:prSet presAssocID="{55D133AD-BBC1-409C-AC11-8B14F1FE00CE}" presName="spaceBetweenRectangles" presStyleCnt="0"/>
      <dgm:spPr/>
    </dgm:pt>
    <dgm:pt modelId="{16201517-49E8-4912-BE71-32CA71F95307}" type="pres">
      <dgm:prSet presAssocID="{1D157086-DF1E-42C2-B47F-2B94E917AD31}" presName="parentLin" presStyleCnt="0"/>
      <dgm:spPr/>
    </dgm:pt>
    <dgm:pt modelId="{3112023C-B500-4B8A-AF31-4F4063703444}" type="pres">
      <dgm:prSet presAssocID="{1D157086-DF1E-42C2-B47F-2B94E917AD31}" presName="parentLeftMargin" presStyleLbl="node1" presStyleIdx="1" presStyleCnt="4"/>
      <dgm:spPr/>
    </dgm:pt>
    <dgm:pt modelId="{249EB9E7-B6C6-4280-98A8-CEA78053E58B}" type="pres">
      <dgm:prSet presAssocID="{1D157086-DF1E-42C2-B47F-2B94E917AD31}" presName="parentText" presStyleLbl="node1" presStyleIdx="2" presStyleCnt="4">
        <dgm:presLayoutVars>
          <dgm:chMax val="0"/>
          <dgm:bulletEnabled val="1"/>
        </dgm:presLayoutVars>
      </dgm:prSet>
      <dgm:spPr/>
    </dgm:pt>
    <dgm:pt modelId="{923CBCA2-060A-412A-91EB-850A26C9964A}" type="pres">
      <dgm:prSet presAssocID="{1D157086-DF1E-42C2-B47F-2B94E917AD31}" presName="negativeSpace" presStyleCnt="0"/>
      <dgm:spPr/>
    </dgm:pt>
    <dgm:pt modelId="{41270485-814C-4372-BB47-A440C08F1065}" type="pres">
      <dgm:prSet presAssocID="{1D157086-DF1E-42C2-B47F-2B94E917AD31}" presName="childText" presStyleLbl="conFgAcc1" presStyleIdx="2" presStyleCnt="4">
        <dgm:presLayoutVars>
          <dgm:bulletEnabled val="1"/>
        </dgm:presLayoutVars>
      </dgm:prSet>
      <dgm:spPr/>
    </dgm:pt>
    <dgm:pt modelId="{661236CF-51A9-4E3D-A9D7-2444013F0F19}" type="pres">
      <dgm:prSet presAssocID="{9F9C15C0-FAF4-4813-9F19-A96AC49B90FF}" presName="spaceBetweenRectangles" presStyleCnt="0"/>
      <dgm:spPr/>
    </dgm:pt>
    <dgm:pt modelId="{4B3B76DA-4BA2-4974-BB5C-3E110EDF259C}" type="pres">
      <dgm:prSet presAssocID="{D91C15B3-D8EC-48FC-984D-9B9966CDB482}" presName="parentLin" presStyleCnt="0"/>
      <dgm:spPr/>
    </dgm:pt>
    <dgm:pt modelId="{62586FA4-384B-4FF4-A874-9FCC8FB0387B}" type="pres">
      <dgm:prSet presAssocID="{D91C15B3-D8EC-48FC-984D-9B9966CDB482}" presName="parentLeftMargin" presStyleLbl="node1" presStyleIdx="2" presStyleCnt="4"/>
      <dgm:spPr/>
    </dgm:pt>
    <dgm:pt modelId="{C095C058-79C9-4BA3-967E-46A7A8B8AC95}" type="pres">
      <dgm:prSet presAssocID="{D91C15B3-D8EC-48FC-984D-9B9966CDB482}" presName="parentText" presStyleLbl="node1" presStyleIdx="3" presStyleCnt="4">
        <dgm:presLayoutVars>
          <dgm:chMax val="0"/>
          <dgm:bulletEnabled val="1"/>
        </dgm:presLayoutVars>
      </dgm:prSet>
      <dgm:spPr/>
    </dgm:pt>
    <dgm:pt modelId="{8F57F16F-CFBD-4DFB-B428-4899D34F5AD3}" type="pres">
      <dgm:prSet presAssocID="{D91C15B3-D8EC-48FC-984D-9B9966CDB482}" presName="negativeSpace" presStyleCnt="0"/>
      <dgm:spPr/>
    </dgm:pt>
    <dgm:pt modelId="{DD7FE324-8B3A-4061-9898-00BCE80C7B60}" type="pres">
      <dgm:prSet presAssocID="{D91C15B3-D8EC-48FC-984D-9B9966CDB482}" presName="childText" presStyleLbl="conFgAcc1" presStyleIdx="3" presStyleCnt="4">
        <dgm:presLayoutVars>
          <dgm:bulletEnabled val="1"/>
        </dgm:presLayoutVars>
      </dgm:prSet>
      <dgm:spPr/>
    </dgm:pt>
  </dgm:ptLst>
  <dgm:cxnLst>
    <dgm:cxn modelId="{1A9E0B2E-38DC-4AB8-83C6-A5A917773E24}" srcId="{8A66D3C0-651F-41EC-B7F1-A8A9FC88DEB8}" destId="{9D3860CA-B778-424B-86D4-9425A80602C3}" srcOrd="1" destOrd="0" parTransId="{3B6C21B2-FC22-4CEA-81E7-B5D614A5ADA3}" sibTransId="{55D133AD-BBC1-409C-AC11-8B14F1FE00CE}"/>
    <dgm:cxn modelId="{1BB59B61-2780-4A6D-8FCF-902E01B7C785}" type="presOf" srcId="{4FA60B9F-8E9B-432D-95C4-8E4261FC2BF0}" destId="{EA53E426-236B-4DC6-866B-A6DACA13B632}" srcOrd="0" destOrd="0" presId="urn:microsoft.com/office/officeart/2005/8/layout/list1"/>
    <dgm:cxn modelId="{FD6E2463-6E74-463F-B45D-9AC9C06C8895}" type="presOf" srcId="{1D157086-DF1E-42C2-B47F-2B94E917AD31}" destId="{3112023C-B500-4B8A-AF31-4F4063703444}" srcOrd="0" destOrd="0" presId="urn:microsoft.com/office/officeart/2005/8/layout/list1"/>
    <dgm:cxn modelId="{27C02753-62C4-4DC7-B08F-A876FD3A0703}" type="presOf" srcId="{8A66D3C0-651F-41EC-B7F1-A8A9FC88DEB8}" destId="{E3624A71-C9F4-43CE-A24B-6A9CBBD37340}" srcOrd="0" destOrd="0" presId="urn:microsoft.com/office/officeart/2005/8/layout/list1"/>
    <dgm:cxn modelId="{4E054F88-DB44-426E-B985-66534E197968}" type="presOf" srcId="{1D157086-DF1E-42C2-B47F-2B94E917AD31}" destId="{249EB9E7-B6C6-4280-98A8-CEA78053E58B}" srcOrd="1" destOrd="0" presId="urn:microsoft.com/office/officeart/2005/8/layout/list1"/>
    <dgm:cxn modelId="{6DFCC493-906F-427A-913C-5E42F9C7EFAD}" type="presOf" srcId="{D91C15B3-D8EC-48FC-984D-9B9966CDB482}" destId="{C095C058-79C9-4BA3-967E-46A7A8B8AC95}" srcOrd="1" destOrd="0" presId="urn:microsoft.com/office/officeart/2005/8/layout/list1"/>
    <dgm:cxn modelId="{6659CC95-750B-4378-9A25-D0E369B06A19}" type="presOf" srcId="{9D3860CA-B778-424B-86D4-9425A80602C3}" destId="{69678E80-4565-46BD-9301-C73F11CA5086}" srcOrd="0" destOrd="0" presId="urn:microsoft.com/office/officeart/2005/8/layout/list1"/>
    <dgm:cxn modelId="{C8EF47C2-EFF1-435B-9436-9A1EB8C8C472}" type="presOf" srcId="{9D3860CA-B778-424B-86D4-9425A80602C3}" destId="{21211C61-2098-4566-87E7-9C13B377A609}" srcOrd="1" destOrd="0" presId="urn:microsoft.com/office/officeart/2005/8/layout/list1"/>
    <dgm:cxn modelId="{0ABE31C3-CE54-408F-9F96-89223A4B23BE}" type="presOf" srcId="{4FA60B9F-8E9B-432D-95C4-8E4261FC2BF0}" destId="{806C6C59-C94C-4CE7-96B9-9CD2337C5BFB}" srcOrd="1" destOrd="0" presId="urn:microsoft.com/office/officeart/2005/8/layout/list1"/>
    <dgm:cxn modelId="{318876C6-C6CE-497B-9996-3CAC178A667C}" srcId="{8A66D3C0-651F-41EC-B7F1-A8A9FC88DEB8}" destId="{4FA60B9F-8E9B-432D-95C4-8E4261FC2BF0}" srcOrd="0" destOrd="0" parTransId="{35F626B3-3C3D-4F07-AEFB-4799A1A387C4}" sibTransId="{6FB9A11E-8FE4-41B3-A3C7-12D5478B31E9}"/>
    <dgm:cxn modelId="{071B74CB-75FB-4451-8D31-8CECD4969DAE}" type="presOf" srcId="{D91C15B3-D8EC-48FC-984D-9B9966CDB482}" destId="{62586FA4-384B-4FF4-A874-9FCC8FB0387B}" srcOrd="0" destOrd="0" presId="urn:microsoft.com/office/officeart/2005/8/layout/list1"/>
    <dgm:cxn modelId="{F9EE15CC-629A-4F1A-917F-558DC04E2393}" srcId="{8A66D3C0-651F-41EC-B7F1-A8A9FC88DEB8}" destId="{D91C15B3-D8EC-48FC-984D-9B9966CDB482}" srcOrd="3" destOrd="0" parTransId="{911AD433-5235-4710-9AA2-42691557FE77}" sibTransId="{BBDC5EC2-4F3C-466D-94AE-CE0920E712C4}"/>
    <dgm:cxn modelId="{9B761CFD-005E-4648-9961-59AD2745ECE6}" srcId="{8A66D3C0-651F-41EC-B7F1-A8A9FC88DEB8}" destId="{1D157086-DF1E-42C2-B47F-2B94E917AD31}" srcOrd="2" destOrd="0" parTransId="{F46C61D6-33F8-4784-93EF-662761A7583C}" sibTransId="{9F9C15C0-FAF4-4813-9F19-A96AC49B90FF}"/>
    <dgm:cxn modelId="{A96DB97E-9DD1-4E3E-9801-AD9F8E0B0901}" type="presParOf" srcId="{E3624A71-C9F4-43CE-A24B-6A9CBBD37340}" destId="{083B19FA-0056-4D5B-944F-6BA3DA0716FA}" srcOrd="0" destOrd="0" presId="urn:microsoft.com/office/officeart/2005/8/layout/list1"/>
    <dgm:cxn modelId="{B5612533-7FF6-43C2-BD6B-65C63881D1BF}" type="presParOf" srcId="{083B19FA-0056-4D5B-944F-6BA3DA0716FA}" destId="{EA53E426-236B-4DC6-866B-A6DACA13B632}" srcOrd="0" destOrd="0" presId="urn:microsoft.com/office/officeart/2005/8/layout/list1"/>
    <dgm:cxn modelId="{224F36BA-A23F-4DB7-AF3E-8763106D77B9}" type="presParOf" srcId="{083B19FA-0056-4D5B-944F-6BA3DA0716FA}" destId="{806C6C59-C94C-4CE7-96B9-9CD2337C5BFB}" srcOrd="1" destOrd="0" presId="urn:microsoft.com/office/officeart/2005/8/layout/list1"/>
    <dgm:cxn modelId="{67E79093-7095-40CA-BF82-8CEF214FCA3A}" type="presParOf" srcId="{E3624A71-C9F4-43CE-A24B-6A9CBBD37340}" destId="{76D7947B-8892-4CF7-A692-BC5DE7741285}" srcOrd="1" destOrd="0" presId="urn:microsoft.com/office/officeart/2005/8/layout/list1"/>
    <dgm:cxn modelId="{218F78E5-EDEA-4EF6-BE2E-6D6DD9CA3B47}" type="presParOf" srcId="{E3624A71-C9F4-43CE-A24B-6A9CBBD37340}" destId="{921FEC30-12EC-4654-A1AD-7FCB353FB656}" srcOrd="2" destOrd="0" presId="urn:microsoft.com/office/officeart/2005/8/layout/list1"/>
    <dgm:cxn modelId="{E0D26B39-F479-4BC1-8020-F70804BF917D}" type="presParOf" srcId="{E3624A71-C9F4-43CE-A24B-6A9CBBD37340}" destId="{0B793024-5F1E-447A-977D-D209CB61BBD8}" srcOrd="3" destOrd="0" presId="urn:microsoft.com/office/officeart/2005/8/layout/list1"/>
    <dgm:cxn modelId="{51317A23-1B67-48CE-85E0-5844E0E9096D}" type="presParOf" srcId="{E3624A71-C9F4-43CE-A24B-6A9CBBD37340}" destId="{8D00F598-7617-4BBC-8961-761D1A22E4D9}" srcOrd="4" destOrd="0" presId="urn:microsoft.com/office/officeart/2005/8/layout/list1"/>
    <dgm:cxn modelId="{B3BF792D-E62E-4DC7-B0E0-97470A0AEEEC}" type="presParOf" srcId="{8D00F598-7617-4BBC-8961-761D1A22E4D9}" destId="{69678E80-4565-46BD-9301-C73F11CA5086}" srcOrd="0" destOrd="0" presId="urn:microsoft.com/office/officeart/2005/8/layout/list1"/>
    <dgm:cxn modelId="{EB038201-DFCE-4F07-844C-793CA8B82418}" type="presParOf" srcId="{8D00F598-7617-4BBC-8961-761D1A22E4D9}" destId="{21211C61-2098-4566-87E7-9C13B377A609}" srcOrd="1" destOrd="0" presId="urn:microsoft.com/office/officeart/2005/8/layout/list1"/>
    <dgm:cxn modelId="{91DA862C-4798-414F-8ADA-8EEC9C4F2CA8}" type="presParOf" srcId="{E3624A71-C9F4-43CE-A24B-6A9CBBD37340}" destId="{9BE50EE7-B21C-4F48-ADE3-8DB174A97831}" srcOrd="5" destOrd="0" presId="urn:microsoft.com/office/officeart/2005/8/layout/list1"/>
    <dgm:cxn modelId="{7F95A415-5D11-41D0-BE86-475F1C07CC40}" type="presParOf" srcId="{E3624A71-C9F4-43CE-A24B-6A9CBBD37340}" destId="{D477AF92-C88E-44BE-BB65-8D9E96E3F01E}" srcOrd="6" destOrd="0" presId="urn:microsoft.com/office/officeart/2005/8/layout/list1"/>
    <dgm:cxn modelId="{53B923FC-BCAF-456E-AA1E-E787247C50E3}" type="presParOf" srcId="{E3624A71-C9F4-43CE-A24B-6A9CBBD37340}" destId="{BD58D81A-7BDB-45C3-91B1-0584B731DCC4}" srcOrd="7" destOrd="0" presId="urn:microsoft.com/office/officeart/2005/8/layout/list1"/>
    <dgm:cxn modelId="{C5787A04-CBD0-40D9-AB08-578ABCD3E39B}" type="presParOf" srcId="{E3624A71-C9F4-43CE-A24B-6A9CBBD37340}" destId="{16201517-49E8-4912-BE71-32CA71F95307}" srcOrd="8" destOrd="0" presId="urn:microsoft.com/office/officeart/2005/8/layout/list1"/>
    <dgm:cxn modelId="{258EFCD5-C900-462E-BCFD-7EA2A9C16F32}" type="presParOf" srcId="{16201517-49E8-4912-BE71-32CA71F95307}" destId="{3112023C-B500-4B8A-AF31-4F4063703444}" srcOrd="0" destOrd="0" presId="urn:microsoft.com/office/officeart/2005/8/layout/list1"/>
    <dgm:cxn modelId="{9D936A9A-2015-44C1-87FE-0AAC8737EBB5}" type="presParOf" srcId="{16201517-49E8-4912-BE71-32CA71F95307}" destId="{249EB9E7-B6C6-4280-98A8-CEA78053E58B}" srcOrd="1" destOrd="0" presId="urn:microsoft.com/office/officeart/2005/8/layout/list1"/>
    <dgm:cxn modelId="{CE73BBC7-DBE7-4F8A-9B05-25AD96420A10}" type="presParOf" srcId="{E3624A71-C9F4-43CE-A24B-6A9CBBD37340}" destId="{923CBCA2-060A-412A-91EB-850A26C9964A}" srcOrd="9" destOrd="0" presId="urn:microsoft.com/office/officeart/2005/8/layout/list1"/>
    <dgm:cxn modelId="{ACD6167E-E1FD-4693-B074-295BD9A8F9A8}" type="presParOf" srcId="{E3624A71-C9F4-43CE-A24B-6A9CBBD37340}" destId="{41270485-814C-4372-BB47-A440C08F1065}" srcOrd="10" destOrd="0" presId="urn:microsoft.com/office/officeart/2005/8/layout/list1"/>
    <dgm:cxn modelId="{3BC04E9F-F500-4624-9A84-A0AC43BFFD26}" type="presParOf" srcId="{E3624A71-C9F4-43CE-A24B-6A9CBBD37340}" destId="{661236CF-51A9-4E3D-A9D7-2444013F0F19}" srcOrd="11" destOrd="0" presId="urn:microsoft.com/office/officeart/2005/8/layout/list1"/>
    <dgm:cxn modelId="{56656D7D-22E5-4337-BD79-7166E2E6C12B}" type="presParOf" srcId="{E3624A71-C9F4-43CE-A24B-6A9CBBD37340}" destId="{4B3B76DA-4BA2-4974-BB5C-3E110EDF259C}" srcOrd="12" destOrd="0" presId="urn:microsoft.com/office/officeart/2005/8/layout/list1"/>
    <dgm:cxn modelId="{08AD3952-5252-422D-9206-CB51B40AFB41}" type="presParOf" srcId="{4B3B76DA-4BA2-4974-BB5C-3E110EDF259C}" destId="{62586FA4-384B-4FF4-A874-9FCC8FB0387B}" srcOrd="0" destOrd="0" presId="urn:microsoft.com/office/officeart/2005/8/layout/list1"/>
    <dgm:cxn modelId="{B4269E30-3C25-46F1-AF92-7E801CEC7D74}" type="presParOf" srcId="{4B3B76DA-4BA2-4974-BB5C-3E110EDF259C}" destId="{C095C058-79C9-4BA3-967E-46A7A8B8AC95}" srcOrd="1" destOrd="0" presId="urn:microsoft.com/office/officeart/2005/8/layout/list1"/>
    <dgm:cxn modelId="{65205DFB-7837-47A8-9584-EE91935E112F}" type="presParOf" srcId="{E3624A71-C9F4-43CE-A24B-6A9CBBD37340}" destId="{8F57F16F-CFBD-4DFB-B428-4899D34F5AD3}" srcOrd="13" destOrd="0" presId="urn:microsoft.com/office/officeart/2005/8/layout/list1"/>
    <dgm:cxn modelId="{C0936168-D8B0-49EC-827B-B0D3CDCBEA8D}" type="presParOf" srcId="{E3624A71-C9F4-43CE-A24B-6A9CBBD37340}" destId="{DD7FE324-8B3A-4061-9898-00BCE80C7B6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4F9330-4279-440E-8B81-BD71B1D457C0}" type="doc">
      <dgm:prSet loTypeId="urn:microsoft.com/office/officeart/2005/8/layout/default" loCatId="list" qsTypeId="urn:microsoft.com/office/officeart/2005/8/quickstyle/simple5" qsCatId="simple" csTypeId="urn:microsoft.com/office/officeart/2005/8/colors/accent2_4" csCatId="accent2"/>
      <dgm:spPr/>
      <dgm:t>
        <a:bodyPr/>
        <a:lstStyle/>
        <a:p>
          <a:endParaRPr lang="en-US"/>
        </a:p>
      </dgm:t>
    </dgm:pt>
    <dgm:pt modelId="{1F995D22-A6AD-4CF9-AB21-889C809B467D}">
      <dgm:prSet/>
      <dgm:spPr/>
      <dgm:t>
        <a:bodyPr/>
        <a:lstStyle/>
        <a:p>
          <a:r>
            <a:rPr lang="en-CA"/>
            <a:t>Main goals accomplished</a:t>
          </a:r>
          <a:endParaRPr lang="en-US"/>
        </a:p>
      </dgm:t>
    </dgm:pt>
    <dgm:pt modelId="{7D00568A-B25A-47B7-8F5B-267A6316B90D}" type="parTrans" cxnId="{ED4778D9-5430-41B3-A363-0B900559E443}">
      <dgm:prSet/>
      <dgm:spPr/>
      <dgm:t>
        <a:bodyPr/>
        <a:lstStyle/>
        <a:p>
          <a:endParaRPr lang="en-US"/>
        </a:p>
      </dgm:t>
    </dgm:pt>
    <dgm:pt modelId="{29751CEA-6F48-49C9-BB4A-FCD4CFDEA3A9}" type="sibTrans" cxnId="{ED4778D9-5430-41B3-A363-0B900559E443}">
      <dgm:prSet/>
      <dgm:spPr/>
      <dgm:t>
        <a:bodyPr/>
        <a:lstStyle/>
        <a:p>
          <a:endParaRPr lang="en-US"/>
        </a:p>
      </dgm:t>
    </dgm:pt>
    <dgm:pt modelId="{F5208456-2D1D-4908-823E-9BC5E50B5333}">
      <dgm:prSet/>
      <dgm:spPr/>
      <dgm:t>
        <a:bodyPr/>
        <a:lstStyle/>
        <a:p>
          <a:r>
            <a:rPr lang="en-CA"/>
            <a:t>Better understanding of realistic VS unrealistic </a:t>
          </a:r>
          <a:endParaRPr lang="en-US"/>
        </a:p>
      </dgm:t>
    </dgm:pt>
    <dgm:pt modelId="{05118E96-C06A-4753-84FB-286534D5B41F}" type="parTrans" cxnId="{125ADAD3-D4FC-4664-9980-0B60AF4ADC14}">
      <dgm:prSet/>
      <dgm:spPr/>
      <dgm:t>
        <a:bodyPr/>
        <a:lstStyle/>
        <a:p>
          <a:endParaRPr lang="en-US"/>
        </a:p>
      </dgm:t>
    </dgm:pt>
    <dgm:pt modelId="{B8BC5F27-8B41-4DE1-A2FB-6B50083E6CD7}" type="sibTrans" cxnId="{125ADAD3-D4FC-4664-9980-0B60AF4ADC14}">
      <dgm:prSet/>
      <dgm:spPr/>
      <dgm:t>
        <a:bodyPr/>
        <a:lstStyle/>
        <a:p>
          <a:endParaRPr lang="en-US"/>
        </a:p>
      </dgm:t>
    </dgm:pt>
    <dgm:pt modelId="{1F4A5F47-7635-4256-8B16-43375CAFEA5C}">
      <dgm:prSet/>
      <dgm:spPr/>
      <dgm:t>
        <a:bodyPr/>
        <a:lstStyle/>
        <a:p>
          <a:r>
            <a:rPr lang="en-CA"/>
            <a:t>Documentation</a:t>
          </a:r>
          <a:endParaRPr lang="en-US"/>
        </a:p>
      </dgm:t>
    </dgm:pt>
    <dgm:pt modelId="{09382235-575F-49D6-9089-740E212CE7E1}" type="parTrans" cxnId="{336E6074-CEE7-4EBC-9A21-D2B1C7E74357}">
      <dgm:prSet/>
      <dgm:spPr/>
      <dgm:t>
        <a:bodyPr/>
        <a:lstStyle/>
        <a:p>
          <a:endParaRPr lang="en-US"/>
        </a:p>
      </dgm:t>
    </dgm:pt>
    <dgm:pt modelId="{826C26D9-190F-4AEB-A169-CA989E310F40}" type="sibTrans" cxnId="{336E6074-CEE7-4EBC-9A21-D2B1C7E74357}">
      <dgm:prSet/>
      <dgm:spPr/>
      <dgm:t>
        <a:bodyPr/>
        <a:lstStyle/>
        <a:p>
          <a:endParaRPr lang="en-US"/>
        </a:p>
      </dgm:t>
    </dgm:pt>
    <dgm:pt modelId="{B3AA1E8F-F5C5-449A-B53F-7BA8465E22DF}">
      <dgm:prSet/>
      <dgm:spPr/>
      <dgm:t>
        <a:bodyPr/>
        <a:lstStyle/>
        <a:p>
          <a:r>
            <a:rPr lang="en-CA"/>
            <a:t>Successful project implementation</a:t>
          </a:r>
          <a:endParaRPr lang="en-US"/>
        </a:p>
      </dgm:t>
    </dgm:pt>
    <dgm:pt modelId="{56FD41ED-0AC9-42A4-AC44-C32196D6E9D9}" type="parTrans" cxnId="{4A37C462-1A61-46FF-92AD-D7B1894A46EA}">
      <dgm:prSet/>
      <dgm:spPr/>
      <dgm:t>
        <a:bodyPr/>
        <a:lstStyle/>
        <a:p>
          <a:endParaRPr lang="en-US"/>
        </a:p>
      </dgm:t>
    </dgm:pt>
    <dgm:pt modelId="{B977BC5A-A230-4133-B4B3-79AF5CAD9836}" type="sibTrans" cxnId="{4A37C462-1A61-46FF-92AD-D7B1894A46EA}">
      <dgm:prSet/>
      <dgm:spPr/>
      <dgm:t>
        <a:bodyPr/>
        <a:lstStyle/>
        <a:p>
          <a:endParaRPr lang="en-US"/>
        </a:p>
      </dgm:t>
    </dgm:pt>
    <dgm:pt modelId="{CAD7098E-77C2-4C94-914A-ABADE30FE407}" type="pres">
      <dgm:prSet presAssocID="{F94F9330-4279-440E-8B81-BD71B1D457C0}" presName="diagram" presStyleCnt="0">
        <dgm:presLayoutVars>
          <dgm:dir/>
          <dgm:resizeHandles val="exact"/>
        </dgm:presLayoutVars>
      </dgm:prSet>
      <dgm:spPr/>
    </dgm:pt>
    <dgm:pt modelId="{5A52C4F7-2AC3-44A8-BA59-60BADB2103FF}" type="pres">
      <dgm:prSet presAssocID="{1F995D22-A6AD-4CF9-AB21-889C809B467D}" presName="node" presStyleLbl="node1" presStyleIdx="0" presStyleCnt="4">
        <dgm:presLayoutVars>
          <dgm:bulletEnabled val="1"/>
        </dgm:presLayoutVars>
      </dgm:prSet>
      <dgm:spPr/>
    </dgm:pt>
    <dgm:pt modelId="{0D88EEB5-8B29-450C-8354-841D5675CF04}" type="pres">
      <dgm:prSet presAssocID="{29751CEA-6F48-49C9-BB4A-FCD4CFDEA3A9}" presName="sibTrans" presStyleCnt="0"/>
      <dgm:spPr/>
    </dgm:pt>
    <dgm:pt modelId="{2A99ED63-C682-466A-8578-BD4B0FFCAF5F}" type="pres">
      <dgm:prSet presAssocID="{F5208456-2D1D-4908-823E-9BC5E50B5333}" presName="node" presStyleLbl="node1" presStyleIdx="1" presStyleCnt="4">
        <dgm:presLayoutVars>
          <dgm:bulletEnabled val="1"/>
        </dgm:presLayoutVars>
      </dgm:prSet>
      <dgm:spPr/>
    </dgm:pt>
    <dgm:pt modelId="{F9462328-C29C-4A1F-B794-0981092F229F}" type="pres">
      <dgm:prSet presAssocID="{B8BC5F27-8B41-4DE1-A2FB-6B50083E6CD7}" presName="sibTrans" presStyleCnt="0"/>
      <dgm:spPr/>
    </dgm:pt>
    <dgm:pt modelId="{95C9B4FA-8809-415A-B683-D655952B7412}" type="pres">
      <dgm:prSet presAssocID="{1F4A5F47-7635-4256-8B16-43375CAFEA5C}" presName="node" presStyleLbl="node1" presStyleIdx="2" presStyleCnt="4">
        <dgm:presLayoutVars>
          <dgm:bulletEnabled val="1"/>
        </dgm:presLayoutVars>
      </dgm:prSet>
      <dgm:spPr/>
    </dgm:pt>
    <dgm:pt modelId="{5DB03B97-0EB2-4D02-816B-B629A9F68696}" type="pres">
      <dgm:prSet presAssocID="{826C26D9-190F-4AEB-A169-CA989E310F40}" presName="sibTrans" presStyleCnt="0"/>
      <dgm:spPr/>
    </dgm:pt>
    <dgm:pt modelId="{5FB6C42D-D02F-435B-B7E7-FB2487299BC9}" type="pres">
      <dgm:prSet presAssocID="{B3AA1E8F-F5C5-449A-B53F-7BA8465E22DF}" presName="node" presStyleLbl="node1" presStyleIdx="3" presStyleCnt="4">
        <dgm:presLayoutVars>
          <dgm:bulletEnabled val="1"/>
        </dgm:presLayoutVars>
      </dgm:prSet>
      <dgm:spPr/>
    </dgm:pt>
  </dgm:ptLst>
  <dgm:cxnLst>
    <dgm:cxn modelId="{4A37C462-1A61-46FF-92AD-D7B1894A46EA}" srcId="{F94F9330-4279-440E-8B81-BD71B1D457C0}" destId="{B3AA1E8F-F5C5-449A-B53F-7BA8465E22DF}" srcOrd="3" destOrd="0" parTransId="{56FD41ED-0AC9-42A4-AC44-C32196D6E9D9}" sibTransId="{B977BC5A-A230-4133-B4B3-79AF5CAD9836}"/>
    <dgm:cxn modelId="{05992574-6C43-4DD3-B522-8B2644047D62}" type="presOf" srcId="{1F4A5F47-7635-4256-8B16-43375CAFEA5C}" destId="{95C9B4FA-8809-415A-B683-D655952B7412}" srcOrd="0" destOrd="0" presId="urn:microsoft.com/office/officeart/2005/8/layout/default"/>
    <dgm:cxn modelId="{336E6074-CEE7-4EBC-9A21-D2B1C7E74357}" srcId="{F94F9330-4279-440E-8B81-BD71B1D457C0}" destId="{1F4A5F47-7635-4256-8B16-43375CAFEA5C}" srcOrd="2" destOrd="0" parTransId="{09382235-575F-49D6-9089-740E212CE7E1}" sibTransId="{826C26D9-190F-4AEB-A169-CA989E310F40}"/>
    <dgm:cxn modelId="{277F4475-9D29-4C70-85A4-275142C9D193}" type="presOf" srcId="{F5208456-2D1D-4908-823E-9BC5E50B5333}" destId="{2A99ED63-C682-466A-8578-BD4B0FFCAF5F}" srcOrd="0" destOrd="0" presId="urn:microsoft.com/office/officeart/2005/8/layout/default"/>
    <dgm:cxn modelId="{01AC4B5A-465A-49ED-BEFE-96C737BC0921}" type="presOf" srcId="{F94F9330-4279-440E-8B81-BD71B1D457C0}" destId="{CAD7098E-77C2-4C94-914A-ABADE30FE407}" srcOrd="0" destOrd="0" presId="urn:microsoft.com/office/officeart/2005/8/layout/default"/>
    <dgm:cxn modelId="{A14D67D0-EE60-46BB-86AC-31B9F8BC55B2}" type="presOf" srcId="{B3AA1E8F-F5C5-449A-B53F-7BA8465E22DF}" destId="{5FB6C42D-D02F-435B-B7E7-FB2487299BC9}" srcOrd="0" destOrd="0" presId="urn:microsoft.com/office/officeart/2005/8/layout/default"/>
    <dgm:cxn modelId="{125ADAD3-D4FC-4664-9980-0B60AF4ADC14}" srcId="{F94F9330-4279-440E-8B81-BD71B1D457C0}" destId="{F5208456-2D1D-4908-823E-9BC5E50B5333}" srcOrd="1" destOrd="0" parTransId="{05118E96-C06A-4753-84FB-286534D5B41F}" sibTransId="{B8BC5F27-8B41-4DE1-A2FB-6B50083E6CD7}"/>
    <dgm:cxn modelId="{ED4778D9-5430-41B3-A363-0B900559E443}" srcId="{F94F9330-4279-440E-8B81-BD71B1D457C0}" destId="{1F995D22-A6AD-4CF9-AB21-889C809B467D}" srcOrd="0" destOrd="0" parTransId="{7D00568A-B25A-47B7-8F5B-267A6316B90D}" sibTransId="{29751CEA-6F48-49C9-BB4A-FCD4CFDEA3A9}"/>
    <dgm:cxn modelId="{C5D316FC-FE68-44A0-9B11-6679A6031E8C}" type="presOf" srcId="{1F995D22-A6AD-4CF9-AB21-889C809B467D}" destId="{5A52C4F7-2AC3-44A8-BA59-60BADB2103FF}" srcOrd="0" destOrd="0" presId="urn:microsoft.com/office/officeart/2005/8/layout/default"/>
    <dgm:cxn modelId="{168A4404-565F-4684-AAAE-B35BEBBFA594}" type="presParOf" srcId="{CAD7098E-77C2-4C94-914A-ABADE30FE407}" destId="{5A52C4F7-2AC3-44A8-BA59-60BADB2103FF}" srcOrd="0" destOrd="0" presId="urn:microsoft.com/office/officeart/2005/8/layout/default"/>
    <dgm:cxn modelId="{6487FB41-3580-4DBE-878F-978B9134A725}" type="presParOf" srcId="{CAD7098E-77C2-4C94-914A-ABADE30FE407}" destId="{0D88EEB5-8B29-450C-8354-841D5675CF04}" srcOrd="1" destOrd="0" presId="urn:microsoft.com/office/officeart/2005/8/layout/default"/>
    <dgm:cxn modelId="{98CFDB06-FE52-4B6F-88A8-B4551DA56ECB}" type="presParOf" srcId="{CAD7098E-77C2-4C94-914A-ABADE30FE407}" destId="{2A99ED63-C682-466A-8578-BD4B0FFCAF5F}" srcOrd="2" destOrd="0" presId="urn:microsoft.com/office/officeart/2005/8/layout/default"/>
    <dgm:cxn modelId="{E2707321-0482-46C6-8066-990404F58C00}" type="presParOf" srcId="{CAD7098E-77C2-4C94-914A-ABADE30FE407}" destId="{F9462328-C29C-4A1F-B794-0981092F229F}" srcOrd="3" destOrd="0" presId="urn:microsoft.com/office/officeart/2005/8/layout/default"/>
    <dgm:cxn modelId="{B928632B-B5E8-4417-8BBD-4E8C90E437D6}" type="presParOf" srcId="{CAD7098E-77C2-4C94-914A-ABADE30FE407}" destId="{95C9B4FA-8809-415A-B683-D655952B7412}" srcOrd="4" destOrd="0" presId="urn:microsoft.com/office/officeart/2005/8/layout/default"/>
    <dgm:cxn modelId="{81303609-59EA-4D57-B26A-A1A9D22F435D}" type="presParOf" srcId="{CAD7098E-77C2-4C94-914A-ABADE30FE407}" destId="{5DB03B97-0EB2-4D02-816B-B629A9F68696}" srcOrd="5" destOrd="0" presId="urn:microsoft.com/office/officeart/2005/8/layout/default"/>
    <dgm:cxn modelId="{64917D02-C045-493C-9770-B3373723189B}" type="presParOf" srcId="{CAD7098E-77C2-4C94-914A-ABADE30FE407}" destId="{5FB6C42D-D02F-435B-B7E7-FB2487299B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4259-A8DE-462F-8609-4C26488665D0}">
      <dsp:nvSpPr>
        <dsp:cNvPr id="0" name=""/>
        <dsp:cNvSpPr/>
      </dsp:nvSpPr>
      <dsp:spPr>
        <a:xfrm>
          <a:off x="2864321" y="1988916"/>
          <a:ext cx="2032743" cy="483700"/>
        </a:xfrm>
        <a:custGeom>
          <a:avLst/>
          <a:gdLst/>
          <a:ahLst/>
          <a:cxnLst/>
          <a:rect l="0" t="0" r="0" b="0"/>
          <a:pathLst>
            <a:path>
              <a:moveTo>
                <a:pt x="0" y="0"/>
              </a:moveTo>
              <a:lnTo>
                <a:pt x="0" y="329627"/>
              </a:lnTo>
              <a:lnTo>
                <a:pt x="2032743" y="329627"/>
              </a:lnTo>
              <a:lnTo>
                <a:pt x="2032743" y="4837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A9CCD1-6BDA-4BFC-A74F-10D2BEA98350}">
      <dsp:nvSpPr>
        <dsp:cNvPr id="0" name=""/>
        <dsp:cNvSpPr/>
      </dsp:nvSpPr>
      <dsp:spPr>
        <a:xfrm>
          <a:off x="2818601" y="1988916"/>
          <a:ext cx="91440" cy="483700"/>
        </a:xfrm>
        <a:custGeom>
          <a:avLst/>
          <a:gdLst/>
          <a:ahLst/>
          <a:cxnLst/>
          <a:rect l="0" t="0" r="0" b="0"/>
          <a:pathLst>
            <a:path>
              <a:moveTo>
                <a:pt x="45720" y="0"/>
              </a:moveTo>
              <a:lnTo>
                <a:pt x="45720" y="4837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B98BC-BC29-4BD4-A3F0-BFCA0F4BDEC5}">
      <dsp:nvSpPr>
        <dsp:cNvPr id="0" name=""/>
        <dsp:cNvSpPr/>
      </dsp:nvSpPr>
      <dsp:spPr>
        <a:xfrm>
          <a:off x="831577" y="1988916"/>
          <a:ext cx="2032743" cy="483700"/>
        </a:xfrm>
        <a:custGeom>
          <a:avLst/>
          <a:gdLst/>
          <a:ahLst/>
          <a:cxnLst/>
          <a:rect l="0" t="0" r="0" b="0"/>
          <a:pathLst>
            <a:path>
              <a:moveTo>
                <a:pt x="2032743" y="0"/>
              </a:moveTo>
              <a:lnTo>
                <a:pt x="2032743" y="329627"/>
              </a:lnTo>
              <a:lnTo>
                <a:pt x="0" y="329627"/>
              </a:lnTo>
              <a:lnTo>
                <a:pt x="0" y="4837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749186-F383-4651-A923-2EB19075EFC3}">
      <dsp:nvSpPr>
        <dsp:cNvPr id="0" name=""/>
        <dsp:cNvSpPr/>
      </dsp:nvSpPr>
      <dsp:spPr>
        <a:xfrm>
          <a:off x="2032743" y="932813"/>
          <a:ext cx="1663154" cy="1056102"/>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9F6F55B-FB2E-4DBB-BB81-E1FC9A816B22}">
      <dsp:nvSpPr>
        <dsp:cNvPr id="0" name=""/>
        <dsp:cNvSpPr/>
      </dsp:nvSpPr>
      <dsp:spPr>
        <a:xfrm>
          <a:off x="2217538" y="1108368"/>
          <a:ext cx="1663154" cy="105610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The scope of the project will encompass the following:</a:t>
          </a:r>
          <a:endParaRPr lang="en-US" sz="1600" kern="1200"/>
        </a:p>
      </dsp:txBody>
      <dsp:txXfrm>
        <a:off x="2248470" y="1139300"/>
        <a:ext cx="1601290" cy="994238"/>
      </dsp:txXfrm>
    </dsp:sp>
    <dsp:sp modelId="{2348C1AA-B244-4E21-BF96-0D9DC469D2CC}">
      <dsp:nvSpPr>
        <dsp:cNvPr id="0" name=""/>
        <dsp:cNvSpPr/>
      </dsp:nvSpPr>
      <dsp:spPr>
        <a:xfrm>
          <a:off x="0" y="2472616"/>
          <a:ext cx="1663154" cy="1056102"/>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C97309-FFDF-4DFF-AAC2-91253EAF4EA9}">
      <dsp:nvSpPr>
        <dsp:cNvPr id="0" name=""/>
        <dsp:cNvSpPr/>
      </dsp:nvSpPr>
      <dsp:spPr>
        <a:xfrm>
          <a:off x="184794" y="2648171"/>
          <a:ext cx="1663154" cy="105610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 At least (2) different power ups for the ‘Snake’</a:t>
          </a:r>
          <a:endParaRPr lang="en-US" sz="1600" kern="1200"/>
        </a:p>
      </dsp:txBody>
      <dsp:txXfrm>
        <a:off x="215726" y="2679103"/>
        <a:ext cx="1601290" cy="994238"/>
      </dsp:txXfrm>
    </dsp:sp>
    <dsp:sp modelId="{2DA612C1-CAF1-4640-8FAE-7E063820E183}">
      <dsp:nvSpPr>
        <dsp:cNvPr id="0" name=""/>
        <dsp:cNvSpPr/>
      </dsp:nvSpPr>
      <dsp:spPr>
        <a:xfrm>
          <a:off x="2032743" y="2472616"/>
          <a:ext cx="1663154" cy="1056102"/>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330B4D6-9AA1-4911-B4A2-8015BE1ACCFB}">
      <dsp:nvSpPr>
        <dsp:cNvPr id="0" name=""/>
        <dsp:cNvSpPr/>
      </dsp:nvSpPr>
      <dsp:spPr>
        <a:xfrm>
          <a:off x="2217538" y="2648171"/>
          <a:ext cx="1663154" cy="105610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 A dynamic score tracking system</a:t>
          </a:r>
          <a:endParaRPr lang="en-US" sz="1600" kern="1200"/>
        </a:p>
      </dsp:txBody>
      <dsp:txXfrm>
        <a:off x="2248470" y="2679103"/>
        <a:ext cx="1601290" cy="994238"/>
      </dsp:txXfrm>
    </dsp:sp>
    <dsp:sp modelId="{2BE1E78F-9413-4C31-A459-07235B6847FB}">
      <dsp:nvSpPr>
        <dsp:cNvPr id="0" name=""/>
        <dsp:cNvSpPr/>
      </dsp:nvSpPr>
      <dsp:spPr>
        <a:xfrm>
          <a:off x="4065487" y="2472616"/>
          <a:ext cx="1663154" cy="1056102"/>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647AF12-16B4-415F-8FC2-CAF070E9D22D}">
      <dsp:nvSpPr>
        <dsp:cNvPr id="0" name=""/>
        <dsp:cNvSpPr/>
      </dsp:nvSpPr>
      <dsp:spPr>
        <a:xfrm>
          <a:off x="4250282" y="2648171"/>
          <a:ext cx="1663154" cy="105610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 The ability to change map sizes</a:t>
          </a:r>
          <a:endParaRPr lang="en-US" sz="1600" kern="1200"/>
        </a:p>
      </dsp:txBody>
      <dsp:txXfrm>
        <a:off x="4281214" y="2679103"/>
        <a:ext cx="1601290" cy="994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9AD45-5ADB-42C6-903D-FEA96A685BC0}">
      <dsp:nvSpPr>
        <dsp:cNvPr id="0" name=""/>
        <dsp:cNvSpPr/>
      </dsp:nvSpPr>
      <dsp:spPr>
        <a:xfrm>
          <a:off x="493447" y="498333"/>
          <a:ext cx="1730064" cy="865032"/>
        </a:xfrm>
        <a:prstGeom prst="roundRect">
          <a:avLst>
            <a:gd name="adj" fmla="val 10000"/>
          </a:avLst>
        </a:prstGeom>
        <a:gradFill rotWithShape="0">
          <a:gsLst>
            <a:gs pos="0">
              <a:schemeClr val="accent2">
                <a:shade val="60000"/>
                <a:hueOff val="0"/>
                <a:satOff val="0"/>
                <a:lumOff val="0"/>
                <a:alphaOff val="0"/>
                <a:tint val="98000"/>
                <a:satMod val="110000"/>
                <a:lumMod val="104000"/>
              </a:schemeClr>
            </a:gs>
            <a:gs pos="69000">
              <a:schemeClr val="accent2">
                <a:shade val="60000"/>
                <a:hueOff val="0"/>
                <a:satOff val="0"/>
                <a:lumOff val="0"/>
                <a:alphaOff val="0"/>
                <a:shade val="88000"/>
                <a:satMod val="130000"/>
                <a:lumMod val="92000"/>
              </a:schemeClr>
            </a:gs>
            <a:gs pos="100000">
              <a:schemeClr val="accent2">
                <a:shade val="6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dirty="0"/>
            <a:t>Manual testing</a:t>
          </a:r>
          <a:endParaRPr lang="en-US" sz="2900" kern="1200" dirty="0"/>
        </a:p>
      </dsp:txBody>
      <dsp:txXfrm>
        <a:off x="518783" y="523669"/>
        <a:ext cx="1679392" cy="814360"/>
      </dsp:txXfrm>
    </dsp:sp>
    <dsp:sp modelId="{C0D709F0-849A-4AC3-934A-67A76784DDC4}">
      <dsp:nvSpPr>
        <dsp:cNvPr id="0" name=""/>
        <dsp:cNvSpPr/>
      </dsp:nvSpPr>
      <dsp:spPr>
        <a:xfrm>
          <a:off x="493447" y="1493121"/>
          <a:ext cx="1730064" cy="865032"/>
        </a:xfrm>
        <a:prstGeom prst="roundRect">
          <a:avLst>
            <a:gd name="adj" fmla="val 10000"/>
          </a:avLst>
        </a:prstGeom>
        <a:gradFill rotWithShape="0">
          <a:gsLst>
            <a:gs pos="0">
              <a:schemeClr val="accent2">
                <a:shade val="60000"/>
                <a:hueOff val="0"/>
                <a:satOff val="0"/>
                <a:lumOff val="0"/>
                <a:alphaOff val="0"/>
                <a:tint val="98000"/>
                <a:satMod val="110000"/>
                <a:lumMod val="104000"/>
              </a:schemeClr>
            </a:gs>
            <a:gs pos="69000">
              <a:schemeClr val="accent2">
                <a:shade val="60000"/>
                <a:hueOff val="0"/>
                <a:satOff val="0"/>
                <a:lumOff val="0"/>
                <a:alphaOff val="0"/>
                <a:shade val="88000"/>
                <a:satMod val="130000"/>
                <a:lumMod val="92000"/>
              </a:schemeClr>
            </a:gs>
            <a:gs pos="100000">
              <a:schemeClr val="accent2">
                <a:shade val="6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dirty="0"/>
            <a:t>What was tested:</a:t>
          </a:r>
          <a:endParaRPr lang="en-US" sz="2900" kern="1200" dirty="0"/>
        </a:p>
      </dsp:txBody>
      <dsp:txXfrm>
        <a:off x="518783" y="1518457"/>
        <a:ext cx="1679392" cy="814360"/>
      </dsp:txXfrm>
    </dsp:sp>
    <dsp:sp modelId="{39097075-74A6-4770-A0FA-D6708039396E}">
      <dsp:nvSpPr>
        <dsp:cNvPr id="0" name=""/>
        <dsp:cNvSpPr/>
      </dsp:nvSpPr>
      <dsp:spPr>
        <a:xfrm rot="17692822">
          <a:off x="1747104" y="1159332"/>
          <a:ext cx="1644841" cy="40429"/>
        </a:xfrm>
        <a:custGeom>
          <a:avLst/>
          <a:gdLst/>
          <a:ahLst/>
          <a:cxnLst/>
          <a:rect l="0" t="0" r="0" b="0"/>
          <a:pathLst>
            <a:path>
              <a:moveTo>
                <a:pt x="0" y="20214"/>
              </a:moveTo>
              <a:lnTo>
                <a:pt x="1644841" y="20214"/>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28403" y="1138425"/>
        <a:ext cx="82242" cy="82242"/>
      </dsp:txXfrm>
    </dsp:sp>
    <dsp:sp modelId="{D58701F5-E036-45AD-8725-4D028864721F}">
      <dsp:nvSpPr>
        <dsp:cNvPr id="0" name=""/>
        <dsp:cNvSpPr/>
      </dsp:nvSpPr>
      <dsp:spPr>
        <a:xfrm>
          <a:off x="2915537" y="940"/>
          <a:ext cx="1730064" cy="865032"/>
        </a:xfrm>
        <a:prstGeom prst="roundRect">
          <a:avLst>
            <a:gd name="adj" fmla="val 10000"/>
          </a:avLst>
        </a:prstGeom>
        <a:gradFill rotWithShape="0">
          <a:gsLst>
            <a:gs pos="0">
              <a:schemeClr val="accent2">
                <a:shade val="80000"/>
                <a:hueOff val="0"/>
                <a:satOff val="0"/>
                <a:lumOff val="0"/>
                <a:alphaOff val="0"/>
                <a:tint val="98000"/>
                <a:satMod val="110000"/>
                <a:lumMod val="104000"/>
              </a:schemeClr>
            </a:gs>
            <a:gs pos="69000">
              <a:schemeClr val="accent2">
                <a:shade val="80000"/>
                <a:hueOff val="0"/>
                <a:satOff val="0"/>
                <a:lumOff val="0"/>
                <a:alphaOff val="0"/>
                <a:shade val="88000"/>
                <a:satMod val="130000"/>
                <a:lumMod val="92000"/>
              </a:schemeClr>
            </a:gs>
            <a:gs pos="100000">
              <a:schemeClr val="accent2">
                <a:shade val="8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baseline="0" dirty="0"/>
            <a:t>States of the board</a:t>
          </a:r>
          <a:endParaRPr lang="en-US" sz="2900" kern="1200" dirty="0"/>
        </a:p>
      </dsp:txBody>
      <dsp:txXfrm>
        <a:off x="2940873" y="26276"/>
        <a:ext cx="1679392" cy="814360"/>
      </dsp:txXfrm>
    </dsp:sp>
    <dsp:sp modelId="{3FE6D4ED-C79F-4B11-BA09-24ACC2FE2865}">
      <dsp:nvSpPr>
        <dsp:cNvPr id="0" name=""/>
        <dsp:cNvSpPr/>
      </dsp:nvSpPr>
      <dsp:spPr>
        <a:xfrm rot="19457599">
          <a:off x="2143408" y="1656725"/>
          <a:ext cx="852232" cy="40429"/>
        </a:xfrm>
        <a:custGeom>
          <a:avLst/>
          <a:gdLst/>
          <a:ahLst/>
          <a:cxnLst/>
          <a:rect l="0" t="0" r="0" b="0"/>
          <a:pathLst>
            <a:path>
              <a:moveTo>
                <a:pt x="0" y="20214"/>
              </a:moveTo>
              <a:lnTo>
                <a:pt x="852232" y="20214"/>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8219" y="1655634"/>
        <a:ext cx="42611" cy="42611"/>
      </dsp:txXfrm>
    </dsp:sp>
    <dsp:sp modelId="{B1661BF6-4806-4C92-A08B-2148035B69C2}">
      <dsp:nvSpPr>
        <dsp:cNvPr id="0" name=""/>
        <dsp:cNvSpPr/>
      </dsp:nvSpPr>
      <dsp:spPr>
        <a:xfrm>
          <a:off x="2915537" y="995727"/>
          <a:ext cx="1730064" cy="865032"/>
        </a:xfrm>
        <a:prstGeom prst="roundRect">
          <a:avLst>
            <a:gd name="adj" fmla="val 10000"/>
          </a:avLst>
        </a:prstGeom>
        <a:gradFill rotWithShape="0">
          <a:gsLst>
            <a:gs pos="0">
              <a:schemeClr val="accent2">
                <a:shade val="80000"/>
                <a:hueOff val="0"/>
                <a:satOff val="0"/>
                <a:lumOff val="0"/>
                <a:alphaOff val="0"/>
                <a:tint val="98000"/>
                <a:satMod val="110000"/>
                <a:lumMod val="104000"/>
              </a:schemeClr>
            </a:gs>
            <a:gs pos="69000">
              <a:schemeClr val="accent2">
                <a:shade val="80000"/>
                <a:hueOff val="0"/>
                <a:satOff val="0"/>
                <a:lumOff val="0"/>
                <a:alphaOff val="0"/>
                <a:shade val="88000"/>
                <a:satMod val="130000"/>
                <a:lumMod val="92000"/>
              </a:schemeClr>
            </a:gs>
            <a:gs pos="100000">
              <a:schemeClr val="accent2">
                <a:shade val="8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baseline="0"/>
            <a:t>Score</a:t>
          </a:r>
          <a:endParaRPr lang="en-US" sz="2900" kern="1200"/>
        </a:p>
      </dsp:txBody>
      <dsp:txXfrm>
        <a:off x="2940873" y="1021063"/>
        <a:ext cx="1679392" cy="814360"/>
      </dsp:txXfrm>
    </dsp:sp>
    <dsp:sp modelId="{3F7F0894-98DF-4CE4-B75F-329DD068E1D9}">
      <dsp:nvSpPr>
        <dsp:cNvPr id="0" name=""/>
        <dsp:cNvSpPr/>
      </dsp:nvSpPr>
      <dsp:spPr>
        <a:xfrm rot="2142401">
          <a:off x="2143408" y="2154119"/>
          <a:ext cx="852232" cy="40429"/>
        </a:xfrm>
        <a:custGeom>
          <a:avLst/>
          <a:gdLst/>
          <a:ahLst/>
          <a:cxnLst/>
          <a:rect l="0" t="0" r="0" b="0"/>
          <a:pathLst>
            <a:path>
              <a:moveTo>
                <a:pt x="0" y="20214"/>
              </a:moveTo>
              <a:lnTo>
                <a:pt x="852232" y="20214"/>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8219" y="2153028"/>
        <a:ext cx="42611" cy="42611"/>
      </dsp:txXfrm>
    </dsp:sp>
    <dsp:sp modelId="{A3778382-A77F-46AB-84A2-50129EF35283}">
      <dsp:nvSpPr>
        <dsp:cNvPr id="0" name=""/>
        <dsp:cNvSpPr/>
      </dsp:nvSpPr>
      <dsp:spPr>
        <a:xfrm>
          <a:off x="2915537" y="1990514"/>
          <a:ext cx="1730064" cy="865032"/>
        </a:xfrm>
        <a:prstGeom prst="roundRect">
          <a:avLst>
            <a:gd name="adj" fmla="val 10000"/>
          </a:avLst>
        </a:prstGeom>
        <a:gradFill rotWithShape="0">
          <a:gsLst>
            <a:gs pos="0">
              <a:schemeClr val="accent2">
                <a:shade val="80000"/>
                <a:hueOff val="0"/>
                <a:satOff val="0"/>
                <a:lumOff val="0"/>
                <a:alphaOff val="0"/>
                <a:tint val="98000"/>
                <a:satMod val="110000"/>
                <a:lumMod val="104000"/>
              </a:schemeClr>
            </a:gs>
            <a:gs pos="69000">
              <a:schemeClr val="accent2">
                <a:shade val="80000"/>
                <a:hueOff val="0"/>
                <a:satOff val="0"/>
                <a:lumOff val="0"/>
                <a:alphaOff val="0"/>
                <a:shade val="88000"/>
                <a:satMod val="130000"/>
                <a:lumMod val="92000"/>
              </a:schemeClr>
            </a:gs>
            <a:gs pos="100000">
              <a:schemeClr val="accent2">
                <a:shade val="8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baseline="0"/>
            <a:t>Snake movement</a:t>
          </a:r>
          <a:endParaRPr lang="en-US" sz="2900" kern="1200"/>
        </a:p>
      </dsp:txBody>
      <dsp:txXfrm>
        <a:off x="2940873" y="2015850"/>
        <a:ext cx="1679392" cy="814360"/>
      </dsp:txXfrm>
    </dsp:sp>
    <dsp:sp modelId="{32E61810-96D6-41CB-AF47-C8EF75ADC9E1}">
      <dsp:nvSpPr>
        <dsp:cNvPr id="0" name=""/>
        <dsp:cNvSpPr/>
      </dsp:nvSpPr>
      <dsp:spPr>
        <a:xfrm rot="3907178">
          <a:off x="1747104" y="2651513"/>
          <a:ext cx="1644841" cy="40429"/>
        </a:xfrm>
        <a:custGeom>
          <a:avLst/>
          <a:gdLst/>
          <a:ahLst/>
          <a:cxnLst/>
          <a:rect l="0" t="0" r="0" b="0"/>
          <a:pathLst>
            <a:path>
              <a:moveTo>
                <a:pt x="0" y="20214"/>
              </a:moveTo>
              <a:lnTo>
                <a:pt x="1644841" y="20214"/>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28403" y="2630606"/>
        <a:ext cx="82242" cy="82242"/>
      </dsp:txXfrm>
    </dsp:sp>
    <dsp:sp modelId="{DF72E37D-E310-4C86-8FDF-E22C2DBD0558}">
      <dsp:nvSpPr>
        <dsp:cNvPr id="0" name=""/>
        <dsp:cNvSpPr/>
      </dsp:nvSpPr>
      <dsp:spPr>
        <a:xfrm>
          <a:off x="2915537" y="2985302"/>
          <a:ext cx="1730064" cy="865032"/>
        </a:xfrm>
        <a:prstGeom prst="roundRect">
          <a:avLst>
            <a:gd name="adj" fmla="val 10000"/>
          </a:avLst>
        </a:prstGeom>
        <a:gradFill rotWithShape="0">
          <a:gsLst>
            <a:gs pos="0">
              <a:schemeClr val="accent2">
                <a:shade val="80000"/>
                <a:hueOff val="0"/>
                <a:satOff val="0"/>
                <a:lumOff val="0"/>
                <a:alphaOff val="0"/>
                <a:tint val="98000"/>
                <a:satMod val="110000"/>
                <a:lumMod val="104000"/>
              </a:schemeClr>
            </a:gs>
            <a:gs pos="69000">
              <a:schemeClr val="accent2">
                <a:shade val="80000"/>
                <a:hueOff val="0"/>
                <a:satOff val="0"/>
                <a:lumOff val="0"/>
                <a:alphaOff val="0"/>
                <a:shade val="88000"/>
                <a:satMod val="130000"/>
                <a:lumMod val="92000"/>
              </a:schemeClr>
            </a:gs>
            <a:gs pos="100000">
              <a:schemeClr val="accent2">
                <a:shade val="8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baseline="0"/>
            <a:t>Pellet functions</a:t>
          </a:r>
          <a:endParaRPr lang="en-US" sz="2900" kern="1200"/>
        </a:p>
      </dsp:txBody>
      <dsp:txXfrm>
        <a:off x="2940873" y="3010638"/>
        <a:ext cx="1679392" cy="814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FEC30-12EC-4654-A1AD-7FCB353FB656}">
      <dsp:nvSpPr>
        <dsp:cNvPr id="0" name=""/>
        <dsp:cNvSpPr/>
      </dsp:nvSpPr>
      <dsp:spPr>
        <a:xfrm>
          <a:off x="0" y="41378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06C6C59-C94C-4CE7-96B9-9CD2337C5BFB}">
      <dsp:nvSpPr>
        <dsp:cNvPr id="0" name=""/>
        <dsp:cNvSpPr/>
      </dsp:nvSpPr>
      <dsp:spPr>
        <a:xfrm>
          <a:off x="295671" y="3002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CA" sz="2600" kern="1200" dirty="0"/>
            <a:t>Map shape changes</a:t>
          </a:r>
          <a:endParaRPr lang="en-US" sz="2600" kern="1200" dirty="0"/>
        </a:p>
      </dsp:txBody>
      <dsp:txXfrm>
        <a:off x="333138" y="67490"/>
        <a:ext cx="4064471" cy="692586"/>
      </dsp:txXfrm>
    </dsp:sp>
    <dsp:sp modelId="{D477AF92-C88E-44BE-BB65-8D9E96E3F01E}">
      <dsp:nvSpPr>
        <dsp:cNvPr id="0" name=""/>
        <dsp:cNvSpPr/>
      </dsp:nvSpPr>
      <dsp:spPr>
        <a:xfrm>
          <a:off x="0" y="159314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1211C61-2098-4566-87E7-9C13B377A609}">
      <dsp:nvSpPr>
        <dsp:cNvPr id="0" name=""/>
        <dsp:cNvSpPr/>
      </dsp:nvSpPr>
      <dsp:spPr>
        <a:xfrm>
          <a:off x="295671" y="120938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CA" sz="2600" kern="1200"/>
            <a:t>Boundary invincibility</a:t>
          </a:r>
          <a:endParaRPr lang="en-US" sz="2600" kern="1200"/>
        </a:p>
      </dsp:txBody>
      <dsp:txXfrm>
        <a:off x="333138" y="1246850"/>
        <a:ext cx="4064471" cy="692586"/>
      </dsp:txXfrm>
    </dsp:sp>
    <dsp:sp modelId="{41270485-814C-4372-BB47-A440C08F1065}">
      <dsp:nvSpPr>
        <dsp:cNvPr id="0" name=""/>
        <dsp:cNvSpPr/>
      </dsp:nvSpPr>
      <dsp:spPr>
        <a:xfrm>
          <a:off x="0" y="277250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49EB9E7-B6C6-4280-98A8-CEA78053E58B}">
      <dsp:nvSpPr>
        <dsp:cNvPr id="0" name=""/>
        <dsp:cNvSpPr/>
      </dsp:nvSpPr>
      <dsp:spPr>
        <a:xfrm>
          <a:off x="295671" y="238874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CA" sz="2600" kern="1200"/>
            <a:t>Power-up timers</a:t>
          </a:r>
          <a:endParaRPr lang="en-US" sz="2600" kern="1200"/>
        </a:p>
      </dsp:txBody>
      <dsp:txXfrm>
        <a:off x="333138" y="2426210"/>
        <a:ext cx="4064471" cy="692586"/>
      </dsp:txXfrm>
    </dsp:sp>
    <dsp:sp modelId="{DD7FE324-8B3A-4061-9898-00BCE80C7B60}">
      <dsp:nvSpPr>
        <dsp:cNvPr id="0" name=""/>
        <dsp:cNvSpPr/>
      </dsp:nvSpPr>
      <dsp:spPr>
        <a:xfrm>
          <a:off x="0" y="3951864"/>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095C058-79C9-4BA3-967E-46A7A8B8AC95}">
      <dsp:nvSpPr>
        <dsp:cNvPr id="0" name=""/>
        <dsp:cNvSpPr/>
      </dsp:nvSpPr>
      <dsp:spPr>
        <a:xfrm>
          <a:off x="295671" y="3568104"/>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CA" sz="2600" kern="1200"/>
            <a:t>Highest Scores board</a:t>
          </a:r>
          <a:endParaRPr lang="en-US" sz="2600" kern="1200"/>
        </a:p>
      </dsp:txBody>
      <dsp:txXfrm>
        <a:off x="333138" y="3605571"/>
        <a:ext cx="406447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2C4F7-2AC3-44A8-BA59-60BADB2103FF}">
      <dsp:nvSpPr>
        <dsp:cNvPr id="0" name=""/>
        <dsp:cNvSpPr/>
      </dsp:nvSpPr>
      <dsp:spPr>
        <a:xfrm>
          <a:off x="721" y="488641"/>
          <a:ext cx="2815234" cy="1689140"/>
        </a:xfrm>
        <a:prstGeom prst="rect">
          <a:avLst/>
        </a:prstGeom>
        <a:gradFill rotWithShape="0">
          <a:gsLst>
            <a:gs pos="0">
              <a:schemeClr val="accent2">
                <a:shade val="50000"/>
                <a:hueOff val="0"/>
                <a:satOff val="0"/>
                <a:lumOff val="0"/>
                <a:alphaOff val="0"/>
                <a:tint val="98000"/>
                <a:satMod val="110000"/>
                <a:lumMod val="104000"/>
              </a:schemeClr>
            </a:gs>
            <a:gs pos="69000">
              <a:schemeClr val="accent2">
                <a:shade val="50000"/>
                <a:hueOff val="0"/>
                <a:satOff val="0"/>
                <a:lumOff val="0"/>
                <a:alphaOff val="0"/>
                <a:shade val="88000"/>
                <a:satMod val="130000"/>
                <a:lumMod val="92000"/>
              </a:schemeClr>
            </a:gs>
            <a:gs pos="100000">
              <a:schemeClr val="accent2">
                <a:shade val="5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Main goals accomplished</a:t>
          </a:r>
          <a:endParaRPr lang="en-US" sz="2700" kern="1200"/>
        </a:p>
      </dsp:txBody>
      <dsp:txXfrm>
        <a:off x="721" y="488641"/>
        <a:ext cx="2815234" cy="1689140"/>
      </dsp:txXfrm>
    </dsp:sp>
    <dsp:sp modelId="{2A99ED63-C682-466A-8578-BD4B0FFCAF5F}">
      <dsp:nvSpPr>
        <dsp:cNvPr id="0" name=""/>
        <dsp:cNvSpPr/>
      </dsp:nvSpPr>
      <dsp:spPr>
        <a:xfrm>
          <a:off x="3097480" y="488641"/>
          <a:ext cx="2815234" cy="1689140"/>
        </a:xfrm>
        <a:prstGeom prst="rect">
          <a:avLst/>
        </a:prstGeom>
        <a:gradFill rotWithShape="0">
          <a:gsLst>
            <a:gs pos="0">
              <a:schemeClr val="accent2">
                <a:shade val="50000"/>
                <a:hueOff val="238007"/>
                <a:satOff val="2925"/>
                <a:lumOff val="22406"/>
                <a:alphaOff val="0"/>
                <a:tint val="98000"/>
                <a:satMod val="110000"/>
                <a:lumMod val="104000"/>
              </a:schemeClr>
            </a:gs>
            <a:gs pos="69000">
              <a:schemeClr val="accent2">
                <a:shade val="50000"/>
                <a:hueOff val="238007"/>
                <a:satOff val="2925"/>
                <a:lumOff val="22406"/>
                <a:alphaOff val="0"/>
                <a:shade val="88000"/>
                <a:satMod val="130000"/>
                <a:lumMod val="92000"/>
              </a:schemeClr>
            </a:gs>
            <a:gs pos="100000">
              <a:schemeClr val="accent2">
                <a:shade val="50000"/>
                <a:hueOff val="238007"/>
                <a:satOff val="2925"/>
                <a:lumOff val="22406"/>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Better understanding of realistic VS unrealistic </a:t>
          </a:r>
          <a:endParaRPr lang="en-US" sz="2700" kern="1200"/>
        </a:p>
      </dsp:txBody>
      <dsp:txXfrm>
        <a:off x="3097480" y="488641"/>
        <a:ext cx="2815234" cy="1689140"/>
      </dsp:txXfrm>
    </dsp:sp>
    <dsp:sp modelId="{95C9B4FA-8809-415A-B683-D655952B7412}">
      <dsp:nvSpPr>
        <dsp:cNvPr id="0" name=""/>
        <dsp:cNvSpPr/>
      </dsp:nvSpPr>
      <dsp:spPr>
        <a:xfrm>
          <a:off x="721" y="2459305"/>
          <a:ext cx="2815234" cy="1689140"/>
        </a:xfrm>
        <a:prstGeom prst="rect">
          <a:avLst/>
        </a:prstGeom>
        <a:gradFill rotWithShape="0">
          <a:gsLst>
            <a:gs pos="0">
              <a:schemeClr val="accent2">
                <a:shade val="50000"/>
                <a:hueOff val="476014"/>
                <a:satOff val="5850"/>
                <a:lumOff val="44813"/>
                <a:alphaOff val="0"/>
                <a:tint val="98000"/>
                <a:satMod val="110000"/>
                <a:lumMod val="104000"/>
              </a:schemeClr>
            </a:gs>
            <a:gs pos="69000">
              <a:schemeClr val="accent2">
                <a:shade val="50000"/>
                <a:hueOff val="476014"/>
                <a:satOff val="5850"/>
                <a:lumOff val="44813"/>
                <a:alphaOff val="0"/>
                <a:shade val="88000"/>
                <a:satMod val="130000"/>
                <a:lumMod val="92000"/>
              </a:schemeClr>
            </a:gs>
            <a:gs pos="100000">
              <a:schemeClr val="accent2">
                <a:shade val="50000"/>
                <a:hueOff val="476014"/>
                <a:satOff val="5850"/>
                <a:lumOff val="44813"/>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Documentation</a:t>
          </a:r>
          <a:endParaRPr lang="en-US" sz="2700" kern="1200"/>
        </a:p>
      </dsp:txBody>
      <dsp:txXfrm>
        <a:off x="721" y="2459305"/>
        <a:ext cx="2815234" cy="1689140"/>
      </dsp:txXfrm>
    </dsp:sp>
    <dsp:sp modelId="{5FB6C42D-D02F-435B-B7E7-FB2487299BC9}">
      <dsp:nvSpPr>
        <dsp:cNvPr id="0" name=""/>
        <dsp:cNvSpPr/>
      </dsp:nvSpPr>
      <dsp:spPr>
        <a:xfrm>
          <a:off x="3097480" y="2459305"/>
          <a:ext cx="2815234" cy="1689140"/>
        </a:xfrm>
        <a:prstGeom prst="rect">
          <a:avLst/>
        </a:prstGeom>
        <a:gradFill rotWithShape="0">
          <a:gsLst>
            <a:gs pos="0">
              <a:schemeClr val="accent2">
                <a:shade val="50000"/>
                <a:hueOff val="238007"/>
                <a:satOff val="2925"/>
                <a:lumOff val="22406"/>
                <a:alphaOff val="0"/>
                <a:tint val="98000"/>
                <a:satMod val="110000"/>
                <a:lumMod val="104000"/>
              </a:schemeClr>
            </a:gs>
            <a:gs pos="69000">
              <a:schemeClr val="accent2">
                <a:shade val="50000"/>
                <a:hueOff val="238007"/>
                <a:satOff val="2925"/>
                <a:lumOff val="22406"/>
                <a:alphaOff val="0"/>
                <a:shade val="88000"/>
                <a:satMod val="130000"/>
                <a:lumMod val="92000"/>
              </a:schemeClr>
            </a:gs>
            <a:gs pos="100000">
              <a:schemeClr val="accent2">
                <a:shade val="50000"/>
                <a:hueOff val="238007"/>
                <a:satOff val="2925"/>
                <a:lumOff val="22406"/>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Successful project implementation</a:t>
          </a:r>
          <a:endParaRPr lang="en-US" sz="2700" kern="1200"/>
        </a:p>
      </dsp:txBody>
      <dsp:txXfrm>
        <a:off x="3097480" y="2459305"/>
        <a:ext cx="2815234" cy="16891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1688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1688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36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Snake_(video_gam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creativecommons.org/licenses/by/2.5" TargetMode="External"/><Relationship Id="rId4" Type="http://schemas.openxmlformats.org/officeDocument/2006/relationships/hyperlink" Target="http://commons.wikimedia.org/wiki/File:Cgasnake.p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Snake is the common name for a videogame concept where the player maneuvers a line which grows in length, with the line itself being a primary obstacle. The concept originated in the 1976 arcade game Blockade, and the ease of implementing Snake has led to hundreds of versions for many platforms. There are over 300 for iOS alone.</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Platform: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Cell</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EAA511E-7CEB-4EF4-A7A2-7C601E4198A1}"/>
              </a:ext>
            </a:extLst>
          </p:cNvPr>
          <p:cNvSpPr>
            <a:spLocks noGrp="1"/>
          </p:cNvSpPr>
          <p:nvPr>
            <p:ph type="title"/>
          </p:nvPr>
        </p:nvSpPr>
        <p:spPr>
          <a:xfrm>
            <a:off x="1451579" y="2303047"/>
            <a:ext cx="3272093" cy="2674198"/>
          </a:xfrm>
        </p:spPr>
        <p:txBody>
          <a:bodyPr anchor="t">
            <a:normAutofit/>
          </a:bodyPr>
          <a:lstStyle/>
          <a:p>
            <a:r>
              <a:rPr lang="en-CA" dirty="0"/>
              <a:t>PROJECT </a:t>
            </a:r>
            <a:r>
              <a:rPr lang="en-CA" dirty="0">
                <a:solidFill>
                  <a:srgbClr val="C00000"/>
                </a:solidFill>
              </a:rPr>
              <a:t>IMPRESSION</a:t>
            </a:r>
            <a:br>
              <a:rPr lang="en-CA" dirty="0"/>
            </a:br>
            <a:endParaRPr lang="en-CA"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64329602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6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30C74CD3-A7BA-4F2E-BC3B-C9E8353C9F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3965C84-D76E-4618-9E0B-CD6F15D10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7" name="Rectangle 56">
            <a:extLst>
              <a:ext uri="{FF2B5EF4-FFF2-40B4-BE49-F238E27FC236}">
                <a16:creationId xmlns:a16="http://schemas.microsoft.com/office/drawing/2014/main" id="{52AEC266-7735-48E3-ADBD-EC9024CFD4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56" y="481108"/>
            <a:ext cx="7508096" cy="51501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99190E8-5D18-4262-9BCD-ED6E6DB6EE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284" y="646746"/>
            <a:ext cx="717804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C8210C6-EC0C-4277-ACE3-B3BFB1E294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9324" y="966786"/>
            <a:ext cx="6537960" cy="4178808"/>
          </a:xfrm>
          <a:prstGeom prst="rect">
            <a:avLst/>
          </a:prstGeom>
          <a:solidFill>
            <a:srgbClr val="FFFFFE"/>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E1F61204-3411-4FA8-A4B1-FC1FBF13057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B18CD888-FFE1-4CD1-A6BF-44D1EFEA496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705AC7-A0E4-4672-9669-A00D64BC855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056721"/>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E2899D-5598-4204-99B5-16F408BA8B70}"/>
              </a:ext>
            </a:extLst>
          </p:cNvPr>
          <p:cNvSpPr>
            <a:spLocks noGrp="1"/>
          </p:cNvSpPr>
          <p:nvPr>
            <p:ph type="title"/>
          </p:nvPr>
        </p:nvSpPr>
        <p:spPr>
          <a:xfrm>
            <a:off x="1380039" y="1155806"/>
            <a:ext cx="6116531" cy="3800769"/>
          </a:xfrm>
        </p:spPr>
        <p:txBody>
          <a:bodyPr vert="horz" lIns="91440" tIns="45720" rIns="91440" bIns="0" rtlCol="0" anchor="ctr">
            <a:normAutofit/>
          </a:bodyPr>
          <a:lstStyle/>
          <a:p>
            <a:pPr algn="ctr"/>
            <a:r>
              <a:rPr lang="en-US" sz="4400">
                <a:solidFill>
                  <a:srgbClr val="000000"/>
                </a:solidFill>
              </a:rPr>
              <a:t>FIN</a:t>
            </a:r>
          </a:p>
        </p:txBody>
      </p:sp>
      <p:sp>
        <p:nvSpPr>
          <p:cNvPr id="3" name="Content Placeholder 2">
            <a:extLst>
              <a:ext uri="{FF2B5EF4-FFF2-40B4-BE49-F238E27FC236}">
                <a16:creationId xmlns:a16="http://schemas.microsoft.com/office/drawing/2014/main" id="{2E440D3A-DDA0-4677-8943-4098BD16416F}"/>
              </a:ext>
            </a:extLst>
          </p:cNvPr>
          <p:cNvSpPr>
            <a:spLocks noGrp="1"/>
          </p:cNvSpPr>
          <p:nvPr>
            <p:ph idx="1"/>
          </p:nvPr>
        </p:nvSpPr>
        <p:spPr>
          <a:xfrm>
            <a:off x="8671407" y="3103464"/>
            <a:ext cx="2848300" cy="2282000"/>
          </a:xfrm>
        </p:spPr>
        <p:txBody>
          <a:bodyPr vert="horz" lIns="91440" tIns="91440" rIns="91440" bIns="91440" rtlCol="0">
            <a:normAutofit/>
          </a:bodyPr>
          <a:lstStyle/>
          <a:p>
            <a:pPr marL="0" indent="0">
              <a:buNone/>
            </a:pPr>
            <a:r>
              <a:rPr lang="en-US" sz="1600" cap="all" dirty="0"/>
              <a:t>Thank you for listening </a:t>
            </a:r>
          </a:p>
        </p:txBody>
      </p:sp>
    </p:spTree>
    <p:extLst>
      <p:ext uri="{BB962C8B-B14F-4D97-AF65-F5344CB8AC3E}">
        <p14:creationId xmlns:p14="http://schemas.microsoft.com/office/powerpoint/2010/main" val="225522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712110-0BC1-4B31-B3BB-63B44222E8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a:extLst>
              <a:ext uri="{FF2B5EF4-FFF2-40B4-BE49-F238E27FC236}">
                <a16:creationId xmlns:a16="http://schemas.microsoft.com/office/drawing/2014/main" id="{25CED634-E2D0-4AB7-96DD-816C9B52C5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CDDCDFB-696D-4FDF-9B58-24F71B7C37B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6123F2-4B61-414F-A7E5-5B7828EACAE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The late-eighties CGA-version of Snake&#10;http://www.thomasjensen.com/software/snake/snake09.gif&#10;by Thomas Jens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1274635"/>
            <a:ext cx="4960442" cy="3722658"/>
          </a:xfrm>
          <a:prstGeom prst="rect">
            <a:avLst/>
          </a:prstGeom>
        </p:spPr>
      </p:pic>
      <p:sp>
        <p:nvSpPr>
          <p:cNvPr id="2" name="Title 1"/>
          <p:cNvSpPr>
            <a:spLocks noGrp="1"/>
          </p:cNvSpPr>
          <p:nvPr>
            <p:ph type="ctrTitle"/>
          </p:nvPr>
        </p:nvSpPr>
        <p:spPr>
          <a:xfrm>
            <a:off x="1452616" y="962902"/>
            <a:ext cx="4176384" cy="2380828"/>
          </a:xfrm>
        </p:spPr>
        <p:txBody>
          <a:bodyPr>
            <a:normAutofit/>
          </a:bodyPr>
          <a:lstStyle/>
          <a:p>
            <a:r>
              <a:rPr lang="en-US" sz="4800" dirty="0"/>
              <a:t>Snake 2.0</a:t>
            </a:r>
          </a:p>
        </p:txBody>
      </p:sp>
      <p:sp>
        <p:nvSpPr>
          <p:cNvPr id="3" name="Content Placeholder 2"/>
          <p:cNvSpPr>
            <a:spLocks noGrp="1"/>
          </p:cNvSpPr>
          <p:nvPr>
            <p:ph type="subTitle" idx="1"/>
          </p:nvPr>
        </p:nvSpPr>
        <p:spPr>
          <a:xfrm>
            <a:off x="3393648" y="3531204"/>
            <a:ext cx="2230447" cy="1610643"/>
          </a:xfrm>
        </p:spPr>
        <p:txBody>
          <a:bodyPr>
            <a:normAutofit/>
          </a:bodyPr>
          <a:lstStyle/>
          <a:p>
            <a:r>
              <a:rPr lang="en-CA" sz="1600" dirty="0">
                <a:solidFill>
                  <a:srgbClr val="C00000"/>
                </a:solidFill>
              </a:rPr>
              <a:t>Harrison Lau</a:t>
            </a:r>
          </a:p>
          <a:p>
            <a:r>
              <a:rPr lang="en-CA" sz="1600" dirty="0">
                <a:solidFill>
                  <a:srgbClr val="C00000"/>
                </a:solidFill>
              </a:rPr>
              <a:t>Vanessa Truong</a:t>
            </a:r>
          </a:p>
          <a:p>
            <a:r>
              <a:rPr lang="en-CA" sz="1600" dirty="0">
                <a:solidFill>
                  <a:srgbClr val="C00000"/>
                </a:solidFill>
              </a:rPr>
              <a:t>George Mo</a:t>
            </a:r>
          </a:p>
          <a:p>
            <a:endParaRPr sz="1600" dirty="0"/>
          </a:p>
        </p:txBody>
      </p:sp>
      <p:sp>
        <p:nvSpPr>
          <p:cNvPr id="5" name="Footer PlaceHolder 3"/>
          <p:cNvSpPr>
            <a:spLocks noGrp="1"/>
          </p:cNvSpPr>
          <p:nvPr>
            <p:ph type="ftr" sz="quarter" idx="11"/>
          </p:nvPr>
        </p:nvSpPr>
        <p:spPr>
          <a:xfrm>
            <a:off x="1449981" y="329309"/>
            <a:ext cx="4179506" cy="309201"/>
          </a:xfrm>
        </p:spPr>
        <p:txBody>
          <a:bodyPr>
            <a:normAutofit/>
          </a:bodyPr>
          <a:lstStyle/>
          <a:p>
            <a:pPr>
              <a:lnSpc>
                <a:spcPct val="90000"/>
              </a:lnSpc>
              <a:spcAft>
                <a:spcPts val="600"/>
              </a:spcAft>
            </a:pPr>
            <a:r>
              <a:rPr lang="en-US" sz="700" dirty="0">
                <a:hlinkClick r:id="rId4"/>
              </a:rPr>
              <a:t>Photo</a:t>
            </a:r>
            <a:r>
              <a:rPr lang="en-US" sz="700" dirty="0"/>
              <a:t> by No machine-readable author provided. GifTagger assumed (based on copyright claims). / </a:t>
            </a:r>
            <a:r>
              <a:rPr lang="en-US" sz="700" dirty="0">
                <a:hlinkClick r:id="rId5"/>
              </a:rPr>
              <a:t>CC BY 2.5</a:t>
            </a:r>
          </a:p>
        </p:txBody>
      </p:sp>
      <p:sp>
        <p:nvSpPr>
          <p:cNvPr id="12" name="Content Placeholder 2">
            <a:extLst>
              <a:ext uri="{FF2B5EF4-FFF2-40B4-BE49-F238E27FC236}">
                <a16:creationId xmlns:a16="http://schemas.microsoft.com/office/drawing/2014/main" id="{5AB2A6CE-AF20-4082-8111-01BCF989D9CC}"/>
              </a:ext>
            </a:extLst>
          </p:cNvPr>
          <p:cNvSpPr txBox="1">
            <a:spLocks/>
          </p:cNvSpPr>
          <p:nvPr/>
        </p:nvSpPr>
        <p:spPr>
          <a:xfrm>
            <a:off x="1449981" y="3531204"/>
            <a:ext cx="2362422" cy="1610643"/>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CA" sz="1600" dirty="0"/>
              <a:t>TEAM Send Help</a:t>
            </a:r>
          </a:p>
          <a:p>
            <a:r>
              <a:rPr lang="en-CA" sz="1600" dirty="0"/>
              <a:t>Group 34</a:t>
            </a:r>
          </a:p>
          <a:p>
            <a:r>
              <a:rPr lang="en-CA" sz="1600" dirty="0"/>
              <a:t>Lab 03</a:t>
            </a:r>
          </a:p>
        </p:txBody>
      </p:sp>
    </p:spTree>
    <p:extLst>
      <p:ext uri="{BB962C8B-B14F-4D97-AF65-F5344CB8AC3E}">
        <p14:creationId xmlns:p14="http://schemas.microsoft.com/office/powerpoint/2010/main" val="303842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1" name="Picture 20">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dirty="0"/>
              <a:t>Contents</a:t>
            </a:r>
          </a:p>
        </p:txBody>
      </p:sp>
      <p:sp>
        <p:nvSpPr>
          <p:cNvPr id="3" name="Content Placeholder 2"/>
          <p:cNvSpPr>
            <a:spLocks noGrp="1"/>
          </p:cNvSpPr>
          <p:nvPr>
            <p:ph type="body" idx="1"/>
          </p:nvPr>
        </p:nvSpPr>
        <p:spPr>
          <a:xfrm>
            <a:off x="8453071" y="964028"/>
            <a:ext cx="2770873" cy="4196299"/>
          </a:xfrm>
        </p:spPr>
        <p:txBody>
          <a:bodyPr vert="horz" lIns="91440" tIns="91440" rIns="91440" bIns="91440" rtlCol="0" anchor="ctr">
            <a:normAutofit/>
          </a:bodyPr>
          <a:lstStyle/>
          <a:p>
            <a:r>
              <a:rPr lang="en-US" sz="1800" cap="all" dirty="0"/>
              <a:t>Introduction</a:t>
            </a:r>
          </a:p>
          <a:p>
            <a:r>
              <a:rPr lang="en-US" sz="1800" cap="all" dirty="0"/>
              <a:t>Purpose and motivation</a:t>
            </a:r>
          </a:p>
          <a:p>
            <a:r>
              <a:rPr lang="en-US" sz="1800" cap="all" dirty="0"/>
              <a:t>scope</a:t>
            </a:r>
          </a:p>
          <a:p>
            <a:r>
              <a:rPr lang="en-US" sz="1800" cap="all" dirty="0"/>
              <a:t>Gameplay/Demo</a:t>
            </a:r>
          </a:p>
          <a:p>
            <a:r>
              <a:rPr lang="en-US" sz="1800" cap="all" dirty="0"/>
              <a:t>Testing</a:t>
            </a:r>
          </a:p>
          <a:p>
            <a:r>
              <a:rPr lang="en-US" sz="1800" cap="all" dirty="0"/>
              <a:t>Unimplemented requirements</a:t>
            </a:r>
          </a:p>
          <a:p>
            <a:r>
              <a:rPr lang="en-US" sz="1800" cap="all" dirty="0"/>
              <a:t>Project Impression</a:t>
            </a:r>
          </a:p>
        </p:txBody>
      </p:sp>
    </p:spTree>
    <p:extLst>
      <p:ext uri="{BB962C8B-B14F-4D97-AF65-F5344CB8AC3E}">
        <p14:creationId xmlns:p14="http://schemas.microsoft.com/office/powerpoint/2010/main" val="21516920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7268" y="1600199"/>
            <a:ext cx="3556175" cy="4297680"/>
          </a:xfrm>
        </p:spPr>
        <p:txBody>
          <a:bodyPr anchor="ctr">
            <a:normAutofit/>
          </a:bodyPr>
          <a:lstStyle/>
          <a:p>
            <a:r>
              <a:rPr lang="en-US" dirty="0"/>
              <a:t>Introduction</a:t>
            </a:r>
          </a:p>
        </p:txBody>
      </p:sp>
      <p:sp>
        <p:nvSpPr>
          <p:cNvPr id="4" name="TextBox 3">
            <a:extLst>
              <a:ext uri="{FF2B5EF4-FFF2-40B4-BE49-F238E27FC236}">
                <a16:creationId xmlns:a16="http://schemas.microsoft.com/office/drawing/2014/main" id="{91D83A8D-94FA-4540-A482-4E23791AE25C}"/>
              </a:ext>
            </a:extLst>
          </p:cNvPr>
          <p:cNvSpPr txBox="1"/>
          <p:nvPr/>
        </p:nvSpPr>
        <p:spPr>
          <a:xfrm>
            <a:off x="4977359" y="3429000"/>
            <a:ext cx="6347373" cy="923330"/>
          </a:xfrm>
          <a:prstGeom prst="rect">
            <a:avLst/>
          </a:prstGeom>
          <a:noFill/>
        </p:spPr>
        <p:txBody>
          <a:bodyPr wrap="square" rtlCol="0">
            <a:spAutoFit/>
          </a:bodyPr>
          <a:lstStyle/>
          <a:p>
            <a:r>
              <a:rPr lang="en-CA" dirty="0">
                <a:solidFill>
                  <a:srgbClr val="C00000"/>
                </a:solidFill>
              </a:rPr>
              <a:t>Snake 2.0</a:t>
            </a:r>
            <a:r>
              <a:rPr lang="en-CA" dirty="0"/>
              <a:t>, the remastered version of the classic </a:t>
            </a:r>
            <a:r>
              <a:rPr lang="en-CA" dirty="0">
                <a:solidFill>
                  <a:srgbClr val="C00000"/>
                </a:solidFill>
              </a:rPr>
              <a:t>Snake Game</a:t>
            </a:r>
            <a:r>
              <a:rPr lang="en-CA" dirty="0"/>
              <a:t>.</a:t>
            </a:r>
          </a:p>
          <a:p>
            <a:endParaRPr lang="en-CA" dirty="0"/>
          </a:p>
          <a:p>
            <a:endParaRPr lang="en-CA" dirty="0"/>
          </a:p>
        </p:txBody>
      </p:sp>
    </p:spTree>
    <p:extLst>
      <p:ext uri="{BB962C8B-B14F-4D97-AF65-F5344CB8AC3E}">
        <p14:creationId xmlns:p14="http://schemas.microsoft.com/office/powerpoint/2010/main" val="357045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F167-8FEB-4C77-BB6F-D8B7DBD12968}"/>
              </a:ext>
            </a:extLst>
          </p:cNvPr>
          <p:cNvSpPr>
            <a:spLocks noGrp="1"/>
          </p:cNvSpPr>
          <p:nvPr>
            <p:ph type="title"/>
          </p:nvPr>
        </p:nvSpPr>
        <p:spPr>
          <a:xfrm>
            <a:off x="1451579" y="804519"/>
            <a:ext cx="9603275" cy="1049235"/>
          </a:xfrm>
        </p:spPr>
        <p:txBody>
          <a:bodyPr/>
          <a:lstStyle/>
          <a:p>
            <a:r>
              <a:rPr lang="en-CA" dirty="0"/>
              <a:t>Purpose &amp; </a:t>
            </a:r>
            <a:r>
              <a:rPr lang="en-CA" dirty="0">
                <a:solidFill>
                  <a:srgbClr val="C00000"/>
                </a:solidFill>
              </a:rPr>
              <a:t>Motivation</a:t>
            </a:r>
          </a:p>
        </p:txBody>
      </p:sp>
      <p:sp>
        <p:nvSpPr>
          <p:cNvPr id="3" name="Content Placeholder 2">
            <a:extLst>
              <a:ext uri="{FF2B5EF4-FFF2-40B4-BE49-F238E27FC236}">
                <a16:creationId xmlns:a16="http://schemas.microsoft.com/office/drawing/2014/main" id="{DB1A2FBC-A539-4F2A-B60B-1AD5ECC41424}"/>
              </a:ext>
            </a:extLst>
          </p:cNvPr>
          <p:cNvSpPr>
            <a:spLocks noGrp="1"/>
          </p:cNvSpPr>
          <p:nvPr>
            <p:ph idx="1"/>
          </p:nvPr>
        </p:nvSpPr>
        <p:spPr>
          <a:xfrm>
            <a:off x="1451579" y="2015732"/>
            <a:ext cx="9603275" cy="3450613"/>
          </a:xfrm>
        </p:spPr>
        <p:txBody>
          <a:bodyPr/>
          <a:lstStyle/>
          <a:p>
            <a:r>
              <a:rPr lang="en-CA" dirty="0"/>
              <a:t>The </a:t>
            </a:r>
            <a:r>
              <a:rPr lang="en-CA" dirty="0">
                <a:solidFill>
                  <a:srgbClr val="C00000"/>
                </a:solidFill>
              </a:rPr>
              <a:t>purpose</a:t>
            </a:r>
            <a:r>
              <a:rPr lang="en-CA" dirty="0"/>
              <a:t> of our project is to reimplement the 2D snake game, analysing the monotonous aspects and adding new and modern flare to the gameplay.</a:t>
            </a:r>
          </a:p>
          <a:p>
            <a:pPr marL="0" indent="0">
              <a:buNone/>
            </a:pPr>
            <a:endParaRPr lang="en-CA" dirty="0"/>
          </a:p>
          <a:p>
            <a:r>
              <a:rPr lang="en-CA" dirty="0"/>
              <a:t>The </a:t>
            </a:r>
            <a:r>
              <a:rPr lang="en-CA" dirty="0">
                <a:solidFill>
                  <a:srgbClr val="C00000"/>
                </a:solidFill>
              </a:rPr>
              <a:t>motivation</a:t>
            </a:r>
            <a:r>
              <a:rPr lang="en-CA" dirty="0"/>
              <a:t> for our project is to showcase how a relatively simple and ‘outdated’ classic can still entertain the modern society with some additional </a:t>
            </a:r>
            <a:r>
              <a:rPr lang="en-CA" dirty="0" err="1"/>
              <a:t>touchups</a:t>
            </a:r>
            <a:r>
              <a:rPr lang="en-CA" dirty="0"/>
              <a:t>.</a:t>
            </a:r>
          </a:p>
        </p:txBody>
      </p:sp>
    </p:spTree>
    <p:extLst>
      <p:ext uri="{BB962C8B-B14F-4D97-AF65-F5344CB8AC3E}">
        <p14:creationId xmlns:p14="http://schemas.microsoft.com/office/powerpoint/2010/main" val="334004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552949AD-65FF-4303-A358-3C589493419F}"/>
              </a:ext>
            </a:extLst>
          </p:cNvPr>
          <p:cNvSpPr>
            <a:spLocks noGrp="1"/>
          </p:cNvSpPr>
          <p:nvPr>
            <p:ph type="title"/>
          </p:nvPr>
        </p:nvSpPr>
        <p:spPr>
          <a:xfrm>
            <a:off x="1451579" y="2303047"/>
            <a:ext cx="3272093" cy="2674198"/>
          </a:xfrm>
        </p:spPr>
        <p:txBody>
          <a:bodyPr anchor="t">
            <a:normAutofit/>
          </a:bodyPr>
          <a:lstStyle/>
          <a:p>
            <a:r>
              <a:rPr lang="en-CA" dirty="0">
                <a:solidFill>
                  <a:srgbClr val="C00000"/>
                </a:solidFill>
              </a:rPr>
              <a:t>Scope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5328778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028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Rectangle 6">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8"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0">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2">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4">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6">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37" name="Picture 18" descr="A picture containing indoor, furniture&#10;&#10;Description generated with high confidence">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0">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22">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7E587B-47E0-4832-B62D-BF9CEB5CE915}"/>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a:t>DEMO</a:t>
            </a:r>
          </a:p>
        </p:txBody>
      </p:sp>
      <p:pic>
        <p:nvPicPr>
          <p:cNvPr id="1026" name="Picture 2" descr="https://i.gyazo.com/753f6dc0ec2078aafa77f09f05bd0a84.png">
            <a:extLst>
              <a:ext uri="{FF2B5EF4-FFF2-40B4-BE49-F238E27FC236}">
                <a16:creationId xmlns:a16="http://schemas.microsoft.com/office/drawing/2014/main" id="{51D05E4B-5E7C-46EE-ABEB-69EC20501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14" y="1571514"/>
            <a:ext cx="28575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0689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0075745-2871-4EFE-AB1D-91ED13912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7" name="Picture 26" descr="A picture containing indoor, furniture&#10;&#10;Description generated with high confidence">
            <a:extLst>
              <a:ext uri="{FF2B5EF4-FFF2-40B4-BE49-F238E27FC236}">
                <a16:creationId xmlns:a16="http://schemas.microsoft.com/office/drawing/2014/main" id="{5886CB00-0B4D-464B-8ED8-6028A46899A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47B8F6D-15DD-492D-9776-DF8BEF3ECAA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8B6FE07-47DE-47F7-9986-CC53D02A1A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32" name="Rectangle 31">
              <a:extLst>
                <a:ext uri="{FF2B5EF4-FFF2-40B4-BE49-F238E27FC236}">
                  <a16:creationId xmlns:a16="http://schemas.microsoft.com/office/drawing/2014/main" id="{2AA43B76-48ED-448F-9C72-FBD176BAB359}"/>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26084B-1196-4F23-8CCF-F02F4D46E0C7}"/>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useBgFill="1">
        <p:nvSpPr>
          <p:cNvPr id="35" name="Rectangle 34">
            <a:extLst>
              <a:ext uri="{FF2B5EF4-FFF2-40B4-BE49-F238E27FC236}">
                <a16:creationId xmlns:a16="http://schemas.microsoft.com/office/drawing/2014/main" id="{AB84E9C1-D82D-4069-AD26-92280768DA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DE442CB-3821-45ED-8A24-25846C0B6AA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C35E5F4-E404-4774-A421-77A283079452}"/>
              </a:ext>
            </a:extLst>
          </p:cNvPr>
          <p:cNvSpPr>
            <a:spLocks noGrp="1"/>
          </p:cNvSpPr>
          <p:nvPr>
            <p:ph type="title"/>
          </p:nvPr>
        </p:nvSpPr>
        <p:spPr>
          <a:xfrm>
            <a:off x="7555992" y="967819"/>
            <a:ext cx="3182405" cy="4311140"/>
          </a:xfrm>
        </p:spPr>
        <p:txBody>
          <a:bodyPr>
            <a:normAutofit/>
          </a:bodyPr>
          <a:lstStyle/>
          <a:p>
            <a:r>
              <a:rPr lang="en-CA">
                <a:solidFill>
                  <a:srgbClr val="000001"/>
                </a:solidFill>
              </a:rPr>
              <a:t>TESTING</a:t>
            </a:r>
            <a:br>
              <a:rPr lang="en-CA">
                <a:solidFill>
                  <a:srgbClr val="000001"/>
                </a:solidFill>
              </a:rPr>
            </a:br>
            <a:endParaRPr lang="en-CA">
              <a:solidFill>
                <a:srgbClr val="000001"/>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784244077"/>
              </p:ext>
            </p:extLst>
          </p:nvPr>
        </p:nvGraphicFramePr>
        <p:xfrm>
          <a:off x="1271587" y="1131888"/>
          <a:ext cx="5139050" cy="385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551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47B08423-19A9-4FA9-B815-DACAA1429FEF}"/>
              </a:ext>
            </a:extLst>
          </p:cNvPr>
          <p:cNvSpPr>
            <a:spLocks noGrp="1"/>
          </p:cNvSpPr>
          <p:nvPr>
            <p:ph type="title"/>
          </p:nvPr>
        </p:nvSpPr>
        <p:spPr>
          <a:xfrm>
            <a:off x="1451579" y="2303047"/>
            <a:ext cx="3272093" cy="2674198"/>
          </a:xfrm>
        </p:spPr>
        <p:txBody>
          <a:bodyPr anchor="t">
            <a:normAutofit/>
          </a:bodyPr>
          <a:lstStyle/>
          <a:p>
            <a:r>
              <a:rPr lang="en-CA" sz="3000" dirty="0"/>
              <a:t>UNIMPLEMENTED </a:t>
            </a:r>
            <a:r>
              <a:rPr lang="en-CA" sz="3000" dirty="0">
                <a:solidFill>
                  <a:srgbClr val="C00000"/>
                </a:solidFill>
              </a:rPr>
              <a:t>REQUIREMENTS</a:t>
            </a:r>
            <a:br>
              <a:rPr lang="en-CA" sz="3000" dirty="0"/>
            </a:br>
            <a:endParaRPr lang="en-CA" sz="3000"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81627125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38829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WebE25E</Template>
  <TotalTime>40</TotalTime>
  <Words>336</Words>
  <Application>Microsoft Office PowerPoint</Application>
  <PresentationFormat>Widescreen</PresentationFormat>
  <Paragraphs>55</Paragraphs>
  <Slides>11</Slides>
  <Notes>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Gill Sans MT</vt:lpstr>
      <vt:lpstr>Segoe UI</vt:lpstr>
      <vt:lpstr>Segoe UI Light</vt:lpstr>
      <vt:lpstr>Segoe UI Semibold</vt:lpstr>
      <vt:lpstr>Segoe UI Semilight</vt:lpstr>
      <vt:lpstr>Segoe UI Symbol</vt:lpstr>
      <vt:lpstr>Gallery</vt:lpstr>
      <vt:lpstr>QuickStarter Theme</vt:lpstr>
      <vt:lpstr>Here's your outline to get started</vt:lpstr>
      <vt:lpstr>Snake 2.0</vt:lpstr>
      <vt:lpstr>Contents</vt:lpstr>
      <vt:lpstr>Introduction</vt:lpstr>
      <vt:lpstr>Purpose &amp; Motivation</vt:lpstr>
      <vt:lpstr>Scope</vt:lpstr>
      <vt:lpstr>DEMO</vt:lpstr>
      <vt:lpstr>TESTING </vt:lpstr>
      <vt:lpstr>UNIMPLEMENTED REQUIREMENTS </vt:lpstr>
      <vt:lpstr>PROJECT IMPRESSION </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Zhijie Mo</dc:creator>
  <cp:lastModifiedBy>Harri - Lyle</cp:lastModifiedBy>
  <cp:revision>26</cp:revision>
  <dcterms:created xsi:type="dcterms:W3CDTF">2017-12-01T16:14:58Z</dcterms:created>
  <dcterms:modified xsi:type="dcterms:W3CDTF">2017-12-01T16:58:31Z</dcterms:modified>
</cp:coreProperties>
</file>