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72B10CB-4508-A74F-9F53-54F18922AF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6107612" cy="6871064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8F509243-D96A-9247-9D77-9FE6436D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76986" y="6490787"/>
            <a:ext cx="4889721" cy="367212"/>
          </a:xfrm>
          <a:prstGeom prst="rect">
            <a:avLst/>
          </a:prstGeom>
        </p:spPr>
        <p:txBody>
          <a:bodyPr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Dow Restricted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527AD11-44B8-4D42-95C4-6750B89640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0292" y="445036"/>
            <a:ext cx="2694641" cy="929780"/>
          </a:xfrm>
          <a:prstGeom prst="rect">
            <a:avLst/>
          </a:prstGeom>
        </p:spPr>
      </p:pic>
      <p:sp>
        <p:nvSpPr>
          <p:cNvPr id="15" name="Text Placeholder 19">
            <a:extLst>
              <a:ext uri="{FF2B5EF4-FFF2-40B4-BE49-F238E27FC236}">
                <a16:creationId xmlns:a16="http://schemas.microsoft.com/office/drawing/2014/main" xmlns="" id="{5B11F8B4-4AEA-3C4C-A2C5-4A78F8F4A6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29417" y="291154"/>
            <a:ext cx="4787843" cy="31372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14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Optional Business or Function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6C6796-A178-AA4D-B6A0-533DD7A07D10}"/>
              </a:ext>
            </a:extLst>
          </p:cNvPr>
          <p:cNvSpPr txBox="1"/>
          <p:nvPr userDrawn="1"/>
        </p:nvSpPr>
        <p:spPr>
          <a:xfrm>
            <a:off x="9556205" y="2694964"/>
            <a:ext cx="0" cy="0"/>
          </a:xfrm>
          <a:prstGeom prst="rect">
            <a:avLst/>
          </a:prstGeom>
          <a:noFill/>
        </p:spPr>
        <p:txBody>
          <a:bodyPr wrap="none" lIns="60960" rIns="60960" rtlCol="0">
            <a:noAutofit/>
          </a:bodyPr>
          <a:lstStyle/>
          <a:p>
            <a:endParaRPr lang="en-US" sz="1867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E67E63A-C749-A94C-950B-0676350FF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49259" y="2773985"/>
            <a:ext cx="5442741" cy="674611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algn="l">
              <a:spcBef>
                <a:spcPts val="533"/>
              </a:spcBef>
              <a:def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ts val="2400"/>
              </a:spcBef>
              <a:defRPr sz="2400">
                <a:solidFill>
                  <a:schemeClr val="accent2"/>
                </a:solidFill>
              </a:defRPr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43D82AF9-9E50-0040-B533-76FEA46486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49259" y="3459327"/>
            <a:ext cx="5442741" cy="702511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/ Date</a:t>
            </a:r>
          </a:p>
        </p:txBody>
      </p:sp>
    </p:spTree>
    <p:extLst>
      <p:ext uri="{BB962C8B-B14F-4D97-AF65-F5344CB8AC3E}">
        <p14:creationId xmlns:p14="http://schemas.microsoft.com/office/powerpoint/2010/main" val="49043467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5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7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CD2A-F846-4515-9A33-8EF784BA6CA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DOW RESTRICTED - For internal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2CE2-4E1B-4A1B-AB9D-A184A0AE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8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16853" y="1727804"/>
            <a:ext cx="5442741" cy="981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rgbClr val="415364"/>
                </a:solidFill>
              </a:rPr>
              <a:t>特授此证予</a:t>
            </a:r>
            <a:endParaRPr lang="en-US" altLang="zh-TW" sz="2400" b="1" dirty="0">
              <a:solidFill>
                <a:srgbClr val="415364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415364"/>
                </a:solidFill>
              </a:rPr>
              <a:t>Present to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501088" y="2938844"/>
            <a:ext cx="5272475" cy="202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4153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1600" dirty="0">
                <a:solidFill>
                  <a:srgbClr val="4153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 grateful heart, we appreciate your dedication and efforts to </a:t>
            </a:r>
            <a:r>
              <a:rPr lang="en-US" altLang="zh-CN" sz="1600" b="1" dirty="0">
                <a:solidFill>
                  <a:srgbClr val="00B2A9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#</a:t>
            </a:r>
            <a:r>
              <a:rPr lang="en-US" altLang="zh-CN" sz="1600" b="1" dirty="0" err="1">
                <a:solidFill>
                  <a:srgbClr val="00B2A9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PullingOurWeight</a:t>
            </a:r>
            <a:r>
              <a:rPr lang="en-US" altLang="zh-CN" sz="1600" b="1" u="sng" dirty="0">
                <a:solidFill>
                  <a:srgbClr val="00B2A9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153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ocean cleanup event. Your commitment and action make the ocean cleaner and healthier</a:t>
            </a:r>
            <a:r>
              <a:rPr lang="en-US" altLang="zh-CN" sz="1600" dirty="0" smtClean="0">
                <a:solidFill>
                  <a:srgbClr val="4153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4153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500" b="1" dirty="0">
                <a:solidFill>
                  <a:srgbClr val="4153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感谢您参加清洁海岸线志愿者活动，您的努力让大海更洁净。</a:t>
            </a:r>
            <a:endParaRPr lang="en-US" sz="1500" b="1" dirty="0">
              <a:solidFill>
                <a:srgbClr val="4153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31853" y="2561819"/>
            <a:ext cx="3232929" cy="152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800" y="182144"/>
            <a:ext cx="3286274" cy="4231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2025" y="1527582"/>
            <a:ext cx="3260035" cy="4012656"/>
          </a:xfrm>
          <a:prstGeom prst="roundRect">
            <a:avLst>
              <a:gd name="adj" fmla="val 7427"/>
            </a:avLst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7718" y="6360421"/>
            <a:ext cx="206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Sep 22</a:t>
            </a:r>
            <a:r>
              <a:rPr lang="en-US" sz="1600" b="1" i="1" baseline="30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nd</a:t>
            </a:r>
            <a:r>
              <a:rPr lang="en-US" sz="1600" b="1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, 2019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8323" y="5786687"/>
            <a:ext cx="252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153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Yoke Loon Lim </a:t>
            </a:r>
          </a:p>
          <a:p>
            <a:pPr algn="ctr"/>
            <a:r>
              <a:rPr lang="en-US" sz="1200" dirty="0">
                <a:solidFill>
                  <a:srgbClr val="4153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China President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8361" y="5786687"/>
            <a:ext cx="337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153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Selena Chu</a:t>
            </a:r>
          </a:p>
          <a:p>
            <a:pPr algn="ctr"/>
            <a:r>
              <a:rPr lang="en-US" sz="1200" dirty="0">
                <a:solidFill>
                  <a:srgbClr val="4153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 IS/CF Director</a:t>
            </a:r>
          </a:p>
          <a:p>
            <a:pPr algn="ctr"/>
            <a:r>
              <a:rPr lang="en-US" sz="1200" dirty="0">
                <a:solidFill>
                  <a:srgbClr val="4153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Chair of SDC Site Leadership Team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671246" y="5753598"/>
            <a:ext cx="2045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04114" y="5764325"/>
            <a:ext cx="2045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14" y="4901484"/>
            <a:ext cx="1282065" cy="795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 RESTRICTED - For internal use only</a:t>
            </a:r>
            <a:endParaRPr lang="en-US" dirty="0"/>
          </a:p>
        </p:txBody>
      </p:sp>
      <p:pic>
        <p:nvPicPr>
          <p:cNvPr id="1026" name="Picture 1" descr="image002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133" y="4858148"/>
            <a:ext cx="1621824" cy="90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0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90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新細明體</vt:lpstr>
      <vt:lpstr>SimSun</vt:lpstr>
      <vt:lpstr>SimSun</vt:lpstr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>The Dow Chemical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志愿者证书 VOLUNTEER CERTIFICATE</dc:title>
  <dc:creator>Pan, Vivian (V)</dc:creator>
  <cp:lastModifiedBy>Huang, Jill (J)</cp:lastModifiedBy>
  <cp:revision>47</cp:revision>
  <dcterms:created xsi:type="dcterms:W3CDTF">2019-08-16T15:51:44Z</dcterms:created>
  <dcterms:modified xsi:type="dcterms:W3CDTF">2019-08-22T09:06:41Z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_Steward">
    <vt:lpwstr>Pan V u542840</vt:lpwstr>
  </property>
  <property fmtid="{D5CDD505-2E9C-101B-9397-08002B2CF9AE}" pid="3" name="Update_Footer">
    <vt:lpwstr>No</vt:lpwstr>
  </property>
  <property fmtid="{D5CDD505-2E9C-101B-9397-08002B2CF9AE}" pid="4" name="Radio_Button">
    <vt:lpwstr>RadioButton2</vt:lpwstr>
  </property>
  <property fmtid="{D5CDD505-2E9C-101B-9397-08002B2CF9AE}" pid="5" name="Information_Classification">
    <vt:lpwstr/>
  </property>
  <property fmtid="{D5CDD505-2E9C-101B-9397-08002B2CF9AE}" pid="6" name="Record_Title_ID">
    <vt:lpwstr>72</vt:lpwstr>
  </property>
  <property fmtid="{D5CDD505-2E9C-101B-9397-08002B2CF9AE}" pid="7" name="Initial_Creation_Date">
    <vt:filetime>2019-08-16T15:51:43Z</vt:filetime>
  </property>
  <property fmtid="{D5CDD505-2E9C-101B-9397-08002B2CF9AE}" pid="8" name="Retention_Period_Start_Date">
    <vt:filetime>2019-08-22T09:04:39Z</vt:filetime>
  </property>
  <property fmtid="{D5CDD505-2E9C-101B-9397-08002B2CF9AE}" pid="9" name="Last_Reviewed_Date">
    <vt:lpwstr/>
  </property>
  <property fmtid="{D5CDD505-2E9C-101B-9397-08002B2CF9AE}" pid="10" name="Retention_Review_Frequency">
    <vt:lpwstr/>
  </property>
  <property fmtid="{D5CDD505-2E9C-101B-9397-08002B2CF9AE}" pid="11" name="_NewReviewCycle">
    <vt:lpwstr/>
  </property>
</Properties>
</file>