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0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8E3A7-E0A2-48D9-A586-8AABDFE2E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1336482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Georgia" panose="02040502050405020303" pitchFamily="18" charset="0"/>
              </a:rPr>
              <a:t>Personal Movie 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CD4C2-1A2D-4603-831A-BFB856C5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Project Proto-type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8E3A7-E0A2-48D9-A586-8AABDFE2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36205"/>
            <a:ext cx="3936275" cy="2201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1"/>
              <a:t>Frontend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1011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125F516-8B47-4FEB-ABA1-050A76E3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39" y="762001"/>
            <a:ext cx="4200521" cy="53340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7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E3A7-E0A2-48D9-A586-8AABDFE2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>
                <a:latin typeface="Georgia" panose="02040502050405020303" pitchFamily="18" charset="0"/>
              </a:rPr>
              <a:t>Backend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C40D-75DF-4D60-9608-14E97875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2314575"/>
            <a:ext cx="9348511" cy="23639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 now, there will be only one table that will store the Movie name, type, genre, book, description, image/file name, my status, my comments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I’ll use MariaDB via php to store the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I’ll work on the page design first then I’ll be working with JS and database at the same time. So, some tables may change or will be added.</a:t>
            </a:r>
          </a:p>
        </p:txBody>
      </p:sp>
    </p:spTree>
    <p:extLst>
      <p:ext uri="{BB962C8B-B14F-4D97-AF65-F5344CB8AC3E}">
        <p14:creationId xmlns:p14="http://schemas.microsoft.com/office/powerpoint/2010/main" val="295676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E3A7-E0A2-48D9-A586-8AABDFE2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1287554"/>
            <a:ext cx="6830158" cy="950739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Georgia" panose="02040502050405020303" pitchFamily="18" charset="0"/>
              </a:rPr>
              <a:t>Basic functionalities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CD4C2-1A2D-4603-831A-BFB856C5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3" y="2028825"/>
            <a:ext cx="9465331" cy="406717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 Home page : will contain movie details, only viewers can access this page; for now no options for search result for the viewers. This page will have an option to log in as an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Log in : Only admin can log in with a given username and password, no option to register.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Main page : after login, admin can select options to add, update, delete,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Add page : can add movie name, genre, type, book, description, my status, my comments, movie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Update page : same as add page, can be updated any info except the image by the movie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Delete page : can be deleted all information about a movie only by its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Search page : can search for a movie from the database and show some details, also has a link to the home page; only works for admin view(for now).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Log out page : this page/option will be shown on add page, update page, delete page, search page and main page to log out from the admin view.</a:t>
            </a:r>
          </a:p>
        </p:txBody>
      </p:sp>
    </p:spTree>
    <p:extLst>
      <p:ext uri="{BB962C8B-B14F-4D97-AF65-F5344CB8AC3E}">
        <p14:creationId xmlns:p14="http://schemas.microsoft.com/office/powerpoint/2010/main" val="36988637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295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</vt:lpstr>
      <vt:lpstr>Trade Gothic Next Cond</vt:lpstr>
      <vt:lpstr>Trade Gothic Next Light</vt:lpstr>
      <vt:lpstr>PortalVTI</vt:lpstr>
      <vt:lpstr>Personal Movie Blog</vt:lpstr>
      <vt:lpstr>Frontend</vt:lpstr>
      <vt:lpstr>Backend</vt:lpstr>
      <vt:lpstr>Basic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Movie Blog</dc:title>
  <dc:creator>Iffat Mahi</dc:creator>
  <cp:lastModifiedBy>Iffat Mahi</cp:lastModifiedBy>
  <cp:revision>7</cp:revision>
  <dcterms:created xsi:type="dcterms:W3CDTF">2021-06-30T04:31:49Z</dcterms:created>
  <dcterms:modified xsi:type="dcterms:W3CDTF">2021-07-31T01:59:18Z</dcterms:modified>
</cp:coreProperties>
</file>