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AF84-48EE-49E5-A3DD-8FD12DF4FF4B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08-B490-4063-805D-36EF406457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69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AF84-48EE-49E5-A3DD-8FD12DF4FF4B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08-B490-4063-805D-36EF406457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AF84-48EE-49E5-A3DD-8FD12DF4FF4B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08-B490-4063-805D-36EF406457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82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AF84-48EE-49E5-A3DD-8FD12DF4FF4B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08-B490-4063-805D-36EF406457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17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AF84-48EE-49E5-A3DD-8FD12DF4FF4B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08-B490-4063-805D-36EF406457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33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AF84-48EE-49E5-A3DD-8FD12DF4FF4B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08-B490-4063-805D-36EF406457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81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AF84-48EE-49E5-A3DD-8FD12DF4FF4B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08-B490-4063-805D-36EF406457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42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AF84-48EE-49E5-A3DD-8FD12DF4FF4B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08-B490-4063-805D-36EF406457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3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AF84-48EE-49E5-A3DD-8FD12DF4FF4B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08-B490-4063-805D-36EF406457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73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AF84-48EE-49E5-A3DD-8FD12DF4FF4B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08-B490-4063-805D-36EF406457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24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AF84-48EE-49E5-A3DD-8FD12DF4FF4B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8F08-B490-4063-805D-36EF406457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72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CAF84-48EE-49E5-A3DD-8FD12DF4FF4B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8F08-B490-4063-805D-36EF406457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10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INF-743: IoT Communication Technologies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37897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2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/>
                </a:solidFill>
              </a:rPr>
              <a:t>Activity 5 - Designing for the Internet of Things Mapping Communication Considerations and Concerns</a:t>
            </a:r>
            <a:endParaRPr lang="pt-BR" sz="36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10753"/>
            <a:ext cx="10515600" cy="3066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Grupo</a:t>
            </a:r>
            <a:r>
              <a:rPr lang="pt-BR" b="1" dirty="0"/>
              <a:t>: </a:t>
            </a:r>
            <a:endParaRPr lang="pt-BR" b="0" dirty="0" smtClean="0">
              <a:effectLst/>
            </a:endParaRPr>
          </a:p>
          <a:p>
            <a:r>
              <a:rPr lang="pt-BR" dirty="0"/>
              <a:t>         Carlos Koster        </a:t>
            </a:r>
            <a:endParaRPr lang="pt-BR" b="0" dirty="0" smtClean="0">
              <a:effectLst/>
            </a:endParaRPr>
          </a:p>
          <a:p>
            <a:r>
              <a:rPr lang="pt-BR" dirty="0"/>
              <a:t>         Fernanda Moya</a:t>
            </a:r>
            <a:endParaRPr lang="pt-BR" b="0" dirty="0" smtClean="0">
              <a:effectLst/>
            </a:endParaRPr>
          </a:p>
          <a:p>
            <a:r>
              <a:rPr lang="pt-BR" dirty="0"/>
              <a:t>         Gustavo Pampollini</a:t>
            </a:r>
            <a:endParaRPr lang="pt-BR" b="0" dirty="0" smtClean="0">
              <a:effectLst/>
            </a:endParaRPr>
          </a:p>
          <a:p>
            <a:r>
              <a:rPr lang="pt-BR" dirty="0"/>
              <a:t>         Marisa Bernardo </a:t>
            </a:r>
            <a:endParaRPr lang="pt-BR" b="0" dirty="0" smtClean="0">
              <a:effectLst/>
            </a:endParaRPr>
          </a:p>
          <a:p>
            <a:r>
              <a:rPr lang="pt-BR" dirty="0"/>
              <a:t>         Vanessa Marques </a:t>
            </a:r>
          </a:p>
        </p:txBody>
      </p:sp>
    </p:spTree>
    <p:extLst>
      <p:ext uri="{BB962C8B-B14F-4D97-AF65-F5344CB8AC3E}">
        <p14:creationId xmlns:p14="http://schemas.microsoft.com/office/powerpoint/2010/main" val="4004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5"/>
                </a:solidFill>
              </a:rPr>
              <a:t>IoT </a:t>
            </a:r>
            <a:r>
              <a:rPr lang="pt-BR" b="1" dirty="0">
                <a:solidFill>
                  <a:schemeClr val="accent5"/>
                </a:solidFill>
              </a:rPr>
              <a:t>Scenario </a:t>
            </a:r>
            <a:r>
              <a:rPr lang="pt-BR" b="1" dirty="0" smtClean="0">
                <a:solidFill>
                  <a:schemeClr val="accent5"/>
                </a:solidFill>
              </a:rPr>
              <a:t>Agriculture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093"/>
          </a:xfrm>
        </p:spPr>
        <p:txBody>
          <a:bodyPr>
            <a:normAutofit/>
          </a:bodyPr>
          <a:lstStyle/>
          <a:p>
            <a:r>
              <a:rPr lang="pt-BR" sz="2400"/>
              <a:t>S</a:t>
            </a:r>
            <a:r>
              <a:rPr lang="pt-BR" sz="2400" smtClean="0"/>
              <a:t>mart </a:t>
            </a:r>
            <a:r>
              <a:rPr lang="pt-BR" sz="2400" dirty="0" smtClean="0"/>
              <a:t>orchard</a:t>
            </a:r>
            <a:endParaRPr lang="pt-B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444" t="32430" r="6120" b="29349"/>
          <a:stretch/>
        </p:blipFill>
        <p:spPr>
          <a:xfrm>
            <a:off x="838200" y="2823882"/>
            <a:ext cx="10103095" cy="239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/>
                </a:solidFill>
              </a:rPr>
              <a:t>Actors</a:t>
            </a:r>
            <a:endParaRPr lang="pt-BR" sz="32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/>
              <a:t>Things: all the sensors used to monitor the farm (Sunlight sensor, temperature, humidity, level of rainfall, wind, and birds' radars or microphones. Plants status. Workers status)</a:t>
            </a:r>
          </a:p>
          <a:p>
            <a:pPr lvl="1" fontAlgn="base"/>
            <a:r>
              <a:rPr lang="en-US" dirty="0"/>
              <a:t>Roles: collect data and send it back to the gateway. Receive settings update.</a:t>
            </a:r>
          </a:p>
          <a:p>
            <a:pPr fontAlgn="base"/>
            <a:r>
              <a:rPr lang="en-US" sz="2400" dirty="0"/>
              <a:t>End users: the farm administrator and the owner</a:t>
            </a:r>
          </a:p>
          <a:p>
            <a:pPr fontAlgn="base"/>
            <a:r>
              <a:rPr lang="en-US" sz="2400" dirty="0" smtClean="0"/>
              <a:t>Services</a:t>
            </a:r>
            <a:r>
              <a:rPr lang="en-US" sz="2400" dirty="0"/>
              <a:t>: Cloud, Web Service with </a:t>
            </a:r>
            <a:r>
              <a:rPr lang="en-US" sz="2400" dirty="0" err="1"/>
              <a:t>informations</a:t>
            </a:r>
            <a:endParaRPr lang="en-US" sz="24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8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>
                <a:solidFill>
                  <a:schemeClr val="accent5"/>
                </a:solidFill>
              </a:rPr>
              <a:t>Communication infrastructure</a:t>
            </a:r>
            <a:endParaRPr lang="pt-BR" sz="32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sz="2400" dirty="0"/>
              <a:t>Communication technologies: LoRa</a:t>
            </a:r>
          </a:p>
          <a:p>
            <a:pPr fontAlgn="base"/>
            <a:r>
              <a:rPr lang="pt-BR" sz="2400" dirty="0"/>
              <a:t>Protocols: LoRaWAN</a:t>
            </a:r>
          </a:p>
          <a:p>
            <a:pPr fontAlgn="base"/>
            <a:r>
              <a:rPr lang="pt-BR" sz="2400" dirty="0"/>
              <a:t>Network: WAN</a:t>
            </a:r>
          </a:p>
          <a:p>
            <a:pPr fontAlgn="base"/>
            <a:r>
              <a:rPr lang="pt-BR" sz="2400" dirty="0"/>
              <a:t>Topology: Star topology</a:t>
            </a:r>
          </a:p>
          <a:p>
            <a:pPr fontAlgn="base"/>
            <a:r>
              <a:rPr lang="pt-BR" sz="2400" dirty="0"/>
              <a:t>LoRaWAN Devices Types: Class A</a:t>
            </a:r>
          </a:p>
          <a:p>
            <a:r>
              <a:rPr lang="pt-BR" sz="2400" dirty="0" smtClean="0"/>
              <a:t>Can </a:t>
            </a:r>
            <a:r>
              <a:rPr lang="pt-BR" sz="2400" dirty="0"/>
              <a:t>reach 15Km (https://www.linkedin.com/pulse/iot-fundamentals-lora-lorawan-paul-sabadin)</a:t>
            </a:r>
          </a:p>
        </p:txBody>
      </p:sp>
    </p:spTree>
    <p:extLst>
      <p:ext uri="{BB962C8B-B14F-4D97-AF65-F5344CB8AC3E}">
        <p14:creationId xmlns:p14="http://schemas.microsoft.com/office/powerpoint/2010/main" val="31902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1" t="2832" r="20068" b="9240"/>
          <a:stretch/>
        </p:blipFill>
        <p:spPr bwMode="auto">
          <a:xfrm>
            <a:off x="1792942" y="245524"/>
            <a:ext cx="8292352" cy="616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7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800" b="1" dirty="0" smtClean="0">
                <a:solidFill>
                  <a:schemeClr val="accent5"/>
                </a:solidFill>
              </a:rPr>
              <a:t>Considerations </a:t>
            </a:r>
            <a:r>
              <a:rPr lang="en-US" sz="2800" b="1" dirty="0">
                <a:solidFill>
                  <a:schemeClr val="accent5"/>
                </a:solidFill>
              </a:rPr>
              <a:t>and concerns about designing </a:t>
            </a:r>
            <a:r>
              <a:rPr lang="en-US" sz="2800" b="1" dirty="0" smtClean="0">
                <a:solidFill>
                  <a:schemeClr val="accent5"/>
                </a:solidFill>
              </a:rPr>
              <a:t>the communication infrastructure. 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 smtClean="0"/>
              <a:t>Battery </a:t>
            </a:r>
            <a:r>
              <a:rPr lang="en-US" sz="2400" dirty="0"/>
              <a:t>life</a:t>
            </a:r>
          </a:p>
          <a:p>
            <a:pPr fontAlgn="base"/>
            <a:r>
              <a:rPr lang="en-US" sz="2400" dirty="0" smtClean="0"/>
              <a:t>Range</a:t>
            </a:r>
            <a:endParaRPr lang="en-US" sz="2400" dirty="0"/>
          </a:p>
          <a:p>
            <a:pPr fontAlgn="base"/>
            <a:r>
              <a:rPr lang="en-US" sz="2400" dirty="0" smtClean="0"/>
              <a:t>Bandwidth</a:t>
            </a:r>
            <a:endParaRPr lang="en-US" sz="2400" dirty="0"/>
          </a:p>
          <a:p>
            <a:pPr fontAlgn="base"/>
            <a:r>
              <a:rPr lang="en-US" sz="2400" dirty="0" smtClean="0"/>
              <a:t>Free-license </a:t>
            </a:r>
            <a:r>
              <a:rPr lang="en-US" sz="2400" dirty="0"/>
              <a:t>radio frequency</a:t>
            </a:r>
          </a:p>
          <a:p>
            <a:pPr fontAlgn="base"/>
            <a:r>
              <a:rPr lang="en-US" sz="2400" dirty="0" smtClean="0"/>
              <a:t>Support </a:t>
            </a:r>
            <a:r>
              <a:rPr lang="en-US" sz="2400" dirty="0"/>
              <a:t>to mobility and localization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74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INF-743: IoT Communication Technologies</vt:lpstr>
      <vt:lpstr>Activity 5 - Designing for the Internet of Things Mapping Communication Considerations and Concerns</vt:lpstr>
      <vt:lpstr>IoT Scenario Agriculture</vt:lpstr>
      <vt:lpstr>Actors</vt:lpstr>
      <vt:lpstr>Communication infrastructure</vt:lpstr>
      <vt:lpstr>PowerPoint Presentation</vt:lpstr>
      <vt:lpstr>Considerations and concerns about designing the communication infrastructure.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INF-743: IoT Communication Technologies</dc:title>
  <dc:creator>Vanessa Marques</dc:creator>
  <cp:lastModifiedBy>Vanessa Marques</cp:lastModifiedBy>
  <cp:revision>5</cp:revision>
  <dcterms:created xsi:type="dcterms:W3CDTF">2017-03-23T12:24:28Z</dcterms:created>
  <dcterms:modified xsi:type="dcterms:W3CDTF">2017-03-23T12:44:09Z</dcterms:modified>
</cp:coreProperties>
</file>