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2" r:id="rId3"/>
    <p:sldId id="259" r:id="rId4"/>
    <p:sldId id="258" r:id="rId5"/>
    <p:sldId id="26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74A56-CFF4-4728-AE2E-6378CA339215}" v="232" dt="2023-12-14T21:58:43.861"/>
    <p1510:client id="{822A913C-5E05-4DE1-A24C-0915773227C0}" v="3269" dt="2023-12-15T23:50:26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7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3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1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TITANIC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LA REALIDAD DE LO QUE PASÓ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275514B4-4A55-0286-6429-302F7040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40" t="13258" r="4872" b="9438"/>
          <a:stretch/>
        </p:blipFill>
        <p:spPr>
          <a:xfrm>
            <a:off x="556825" y="1849467"/>
            <a:ext cx="5042893" cy="443994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39E2C8-5D66-C6A4-36F9-145B7505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65" y="-78739"/>
            <a:ext cx="10058400" cy="1450757"/>
          </a:xfrm>
        </p:spPr>
        <p:txBody>
          <a:bodyPr/>
          <a:lstStyle/>
          <a:p>
            <a:pPr algn="ctr"/>
            <a:r>
              <a:rPr lang="es-ES" dirty="0">
                <a:ea typeface="Calibri Light"/>
                <a:cs typeface="Calibri Light"/>
              </a:rPr>
              <a:t>LA MAYORÍA NO SOBREVIVIÓ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5B6D54-3672-C744-5C73-072E9F33C9A8}"/>
              </a:ext>
            </a:extLst>
          </p:cNvPr>
          <p:cNvSpPr txBox="1"/>
          <p:nvPr/>
        </p:nvSpPr>
        <p:spPr>
          <a:xfrm>
            <a:off x="6379499" y="2883825"/>
            <a:ext cx="5001112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800" dirty="0">
                <a:ea typeface="Calibri"/>
                <a:cs typeface="Calibri"/>
              </a:rPr>
              <a:t>El hundimiento del </a:t>
            </a:r>
            <a:r>
              <a:rPr lang="es-ES" sz="2800" err="1">
                <a:ea typeface="Calibri"/>
                <a:cs typeface="Calibri"/>
              </a:rPr>
              <a:t>Titanic</a:t>
            </a:r>
            <a:r>
              <a:rPr lang="es-ES" sz="2800" dirty="0">
                <a:ea typeface="Calibri"/>
                <a:cs typeface="Calibri"/>
              </a:rPr>
              <a:t> acabó con la mayoría de sus pasajeros muertos</a:t>
            </a:r>
          </a:p>
        </p:txBody>
      </p:sp>
    </p:spTree>
    <p:extLst>
      <p:ext uri="{BB962C8B-B14F-4D97-AF65-F5344CB8AC3E}">
        <p14:creationId xmlns:p14="http://schemas.microsoft.com/office/powerpoint/2010/main" val="12717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6CCC0-A5D3-7DA2-848C-F61A64EA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2" y="171781"/>
            <a:ext cx="10058400" cy="1450757"/>
          </a:xfrm>
        </p:spPr>
        <p:txBody>
          <a:bodyPr/>
          <a:lstStyle/>
          <a:p>
            <a:pPr algn="ctr"/>
            <a:r>
              <a:rPr lang="es-ES" dirty="0">
                <a:latin typeface="Calibri Light"/>
                <a:ea typeface="Calibri Light"/>
                <a:cs typeface="Calibri Light"/>
              </a:rPr>
              <a:t>MUJERES Y NIÑOS PRIMERO</a:t>
            </a:r>
            <a:endParaRPr lang="es-ES" dirty="0">
              <a:latin typeface="Rockwell Condensed"/>
            </a:endParaRPr>
          </a:p>
        </p:txBody>
      </p:sp>
      <p:pic>
        <p:nvPicPr>
          <p:cNvPr id="4" name="Marcador de contenido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FD9B2F7-B787-6551-D649-5062BEAF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5" r="562" b="-508"/>
          <a:stretch/>
        </p:blipFill>
        <p:spPr>
          <a:xfrm>
            <a:off x="605533" y="1904398"/>
            <a:ext cx="5749691" cy="4365329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849E3DD-835D-4362-14D1-59033B51B57B}"/>
              </a:ext>
            </a:extLst>
          </p:cNvPr>
          <p:cNvSpPr txBox="1">
            <a:spLocks/>
          </p:cNvSpPr>
          <p:nvPr/>
        </p:nvSpPr>
        <p:spPr>
          <a:xfrm>
            <a:off x="6880390" y="2638920"/>
            <a:ext cx="4979227" cy="245525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s-ES" sz="2400" dirty="0">
                <a:ea typeface="Calibri"/>
                <a:cs typeface="Calibri"/>
              </a:rPr>
              <a:t>Las mujeres sobrevivieron un 76% con respecto a los pasajeros totales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s-ES" sz="2400" dirty="0">
                <a:ea typeface="Calibri"/>
                <a:cs typeface="Calibri"/>
              </a:rPr>
              <a:t>Los niños sobrevivieron un 59%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s-ES" sz="2400" dirty="0">
                <a:ea typeface="Calibri"/>
                <a:cs typeface="Calibri"/>
              </a:rPr>
              <a:t>El porcentaje de hombres que sobrevivió fue 16%</a:t>
            </a:r>
          </a:p>
          <a:p>
            <a:pPr marL="0" indent="0">
              <a:buFont typeface="Arial" panose="020F0502020204030204" pitchFamily="34" charset="0"/>
              <a:buChar char="•"/>
            </a:pPr>
            <a:endParaRPr lang="es-ES" sz="2400" dirty="0">
              <a:ea typeface="Calibri"/>
              <a:cs typeface="Calibri"/>
            </a:endParaRPr>
          </a:p>
          <a:p>
            <a:pPr marL="0" indent="0" algn="ctr">
              <a:buFont typeface="Arial" panose="020F0502020204030204" pitchFamily="34" charset="0"/>
              <a:buChar char="•"/>
            </a:pPr>
            <a:endParaRPr lang="es-ES" sz="24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47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F0E5-7734-7481-5EB2-46BA8193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97" y="52392"/>
            <a:ext cx="10058400" cy="1450757"/>
          </a:xfrm>
        </p:spPr>
        <p:txBody>
          <a:bodyPr/>
          <a:lstStyle/>
          <a:p>
            <a:pPr algn="ctr"/>
            <a:r>
              <a:rPr lang="es-ES" sz="3600" dirty="0">
                <a:ea typeface="Calibri Light"/>
                <a:cs typeface="Calibri Light"/>
              </a:rPr>
              <a:t> </a:t>
            </a:r>
            <a:r>
              <a:rPr lang="es-ES" sz="3600" b="1" dirty="0">
                <a:latin typeface="Calibri Light"/>
                <a:ea typeface="Calibri"/>
                <a:cs typeface="Calibri"/>
              </a:rPr>
              <a:t>PAGAR POR IR EN PRIMERA CLASE EN EL TITANIC VALIÓ LA PENA</a:t>
            </a:r>
            <a:endParaRPr lang="es-ES" sz="36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E8057-E85A-1D61-142D-99F8C65A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02" y="2346646"/>
            <a:ext cx="4979227" cy="2664024"/>
          </a:xfrm>
        </p:spPr>
        <p:txBody>
          <a:bodyPr vert="horz" lIns="0" tIns="45720" rIns="0" bIns="45720" rtlCol="0" anchor="t">
            <a:no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s-ES" sz="2400" dirty="0">
                <a:ea typeface="Calibri"/>
                <a:cs typeface="Calibri"/>
              </a:rPr>
              <a:t>Las mujeres y niños sobrevivieron más que los hombres en general y los de primera clase en comparación con los de tercera.</a:t>
            </a:r>
            <a:endParaRPr lang="es-ES" dirty="0">
              <a:ea typeface="Calibri"/>
              <a:cs typeface="Calibri"/>
            </a:endParaRP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s-ES" sz="2400" dirty="0">
                <a:ea typeface="Calibri"/>
                <a:cs typeface="Calibri"/>
              </a:rPr>
              <a:t>El factor clase influyó y había muchos más niños en tercera que mujeres en tercera proporcionalmente.</a:t>
            </a:r>
            <a:endParaRPr lang="es-ES" dirty="0">
              <a:ea typeface="Calibri"/>
              <a:cs typeface="Calibri"/>
            </a:endParaRPr>
          </a:p>
          <a:p>
            <a:pPr marL="0" indent="0">
              <a:buFont typeface="Arial" panose="020F0502020204030204" pitchFamily="34" charset="0"/>
              <a:buChar char="•"/>
            </a:pPr>
            <a:endParaRPr lang="es-ES" sz="2400" dirty="0">
              <a:ea typeface="Calibri"/>
              <a:cs typeface="Calibri"/>
            </a:endParaRPr>
          </a:p>
          <a:p>
            <a:pPr marL="0" indent="0" algn="ctr">
              <a:buFont typeface="Arial" panose="020F0502020204030204" pitchFamily="34" charset="0"/>
              <a:buChar char="•"/>
            </a:pPr>
            <a:endParaRPr lang="es-ES" sz="24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ea typeface="Calibri"/>
              <a:cs typeface="Calibri"/>
            </a:endParaRP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D32ABAE-A909-A983-3ACB-CC57C4914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" r="2794" b="1269"/>
          <a:stretch/>
        </p:blipFill>
        <p:spPr>
          <a:xfrm>
            <a:off x="359643" y="1872641"/>
            <a:ext cx="5376652" cy="43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1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EB00-E35A-F1A8-6EDE-D452E9AB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a typeface="Calibri Light" panose="020F0302020204030204"/>
                <a:cs typeface="Calibri Light" panose="020F0302020204030204"/>
              </a:rPr>
              <a:t>NO TIENE RELACIÓN EL PUERTO DE EMBARQUE CON LA SUPERVIVENCIA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FADA284-E45C-2D6E-EA29-454AEBB6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15" y="2346646"/>
            <a:ext cx="9415528" cy="2664024"/>
          </a:xfrm>
        </p:spPr>
        <p:txBody>
          <a:bodyPr vert="horz" lIns="0" tIns="45720" rIns="0" bIns="45720" rtlCol="0" anchor="t">
            <a:no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s-ES" sz="2400" dirty="0">
                <a:ea typeface="Calibri"/>
                <a:cs typeface="Calibri"/>
              </a:rPr>
              <a:t>El ratio de supervivencia en </a:t>
            </a:r>
            <a:r>
              <a:rPr lang="es-ES" sz="2400" dirty="0" err="1">
                <a:ea typeface="Calibri"/>
                <a:cs typeface="Calibri"/>
              </a:rPr>
              <a:t>Cherbourg</a:t>
            </a:r>
            <a:r>
              <a:rPr lang="es-ES" sz="2400" dirty="0">
                <a:ea typeface="Calibri"/>
                <a:cs typeface="Calibri"/>
              </a:rPr>
              <a:t> fue mayor que en el resto (55% frente a 39% en </a:t>
            </a:r>
            <a:r>
              <a:rPr lang="es-ES" sz="2400" dirty="0" err="1">
                <a:ea typeface="Calibri"/>
                <a:cs typeface="Calibri"/>
              </a:rPr>
              <a:t>Queenstown</a:t>
            </a:r>
            <a:r>
              <a:rPr lang="es-ES" sz="2400" dirty="0">
                <a:ea typeface="Calibri"/>
                <a:cs typeface="Calibri"/>
              </a:rPr>
              <a:t> y 34% en </a:t>
            </a:r>
            <a:r>
              <a:rPr lang="es-ES" sz="2400" dirty="0" err="1">
                <a:ea typeface="Calibri"/>
                <a:cs typeface="Calibri"/>
              </a:rPr>
              <a:t>Southamptom</a:t>
            </a:r>
            <a:r>
              <a:rPr lang="es-ES" sz="2400" dirty="0">
                <a:ea typeface="Calibri"/>
                <a:cs typeface="Calibri"/>
              </a:rPr>
              <a:t>).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s-ES" sz="2400" dirty="0">
                <a:ea typeface="Calibri"/>
                <a:cs typeface="Calibri"/>
              </a:rPr>
              <a:t>Embarcaron más mujeres en </a:t>
            </a:r>
            <a:r>
              <a:rPr lang="es-ES" sz="2400" dirty="0" err="1">
                <a:ea typeface="Calibri"/>
                <a:cs typeface="Calibri"/>
              </a:rPr>
              <a:t>Cherbourg</a:t>
            </a:r>
            <a:r>
              <a:rPr lang="es-ES" sz="2400" dirty="0">
                <a:ea typeface="Calibri"/>
                <a:cs typeface="Calibri"/>
              </a:rPr>
              <a:t> y en </a:t>
            </a:r>
            <a:r>
              <a:rPr lang="es-ES" sz="2400" dirty="0" err="1">
                <a:ea typeface="Calibri"/>
                <a:cs typeface="Calibri"/>
              </a:rPr>
              <a:t>Queenstown</a:t>
            </a:r>
            <a:r>
              <a:rPr lang="es-ES" sz="2400" dirty="0">
                <a:ea typeface="Calibri"/>
                <a:cs typeface="Calibri"/>
              </a:rPr>
              <a:t> por lo tanto hay mayor supervivencia.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s-ES" sz="2400" dirty="0">
                <a:ea typeface="Calibri"/>
                <a:cs typeface="Calibri"/>
              </a:rPr>
              <a:t>Los pasajeros de tercera clase eran en su gran mayoría de Southampton</a:t>
            </a:r>
          </a:p>
          <a:p>
            <a:pPr marL="342900" indent="-342900" algn="just">
              <a:buFont typeface="Arial" panose="020F0502020204030204" pitchFamily="34" charset="0"/>
              <a:buChar char="•"/>
            </a:pPr>
            <a:endParaRPr lang="es-ES" sz="2400" dirty="0">
              <a:ea typeface="Calibri"/>
              <a:cs typeface="Calibri"/>
            </a:endParaRPr>
          </a:p>
          <a:p>
            <a:pPr marL="0" indent="0">
              <a:buFont typeface="Arial" panose="020F0502020204030204" pitchFamily="34" charset="0"/>
              <a:buChar char="•"/>
            </a:pPr>
            <a:endParaRPr lang="es-ES" sz="2400" dirty="0">
              <a:ea typeface="Calibri"/>
              <a:cs typeface="Calibri"/>
            </a:endParaRPr>
          </a:p>
          <a:p>
            <a:pPr marL="0" indent="0" algn="ctr">
              <a:buFont typeface="Arial" panose="020F0502020204030204" pitchFamily="34" charset="0"/>
              <a:buChar char="•"/>
            </a:pPr>
            <a:endParaRPr lang="es-ES" sz="24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946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Retrospect</vt:lpstr>
      <vt:lpstr>TITANIC</vt:lpstr>
      <vt:lpstr>LA MAYORÍA NO SOBREVIVIÓ</vt:lpstr>
      <vt:lpstr>MUJERES Y NIÑOS PRIMERO</vt:lpstr>
      <vt:lpstr> PAGAR POR IR EN PRIMERA CLASE EN EL TITANIC VALIÓ LA PENA</vt:lpstr>
      <vt:lpstr>NO TIENE RELACIÓN EL PUERTO DE EMBARQUE CON LA SUPERVIVENCIA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457</cp:revision>
  <dcterms:created xsi:type="dcterms:W3CDTF">2023-12-14T21:13:29Z</dcterms:created>
  <dcterms:modified xsi:type="dcterms:W3CDTF">2023-12-15T23:50:27Z</dcterms:modified>
</cp:coreProperties>
</file>