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2" d="100"/>
          <a:sy n="202" d="100"/>
        </p:scale>
        <p:origin x="62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03-Jul-24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03-Jul-24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03-Jul-24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goumbik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chanaka-318741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markusspiske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anntarazevich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ricardo-mayoral-escobedo-536421648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exels.com/@fauxel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jonathanborba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minan1398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tima-miroshnichenko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5200"/>
            </a:pPr>
            <a:r>
              <a:t>ATP Tennis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Load Data into Main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Load CSV Data into SQL Server: </a:t>
            </a:r>
            <a:r>
              <a:rPr sz="1400"/>
              <a:t>Enables efficient data storage and querying for comprehensive analysis</a:t>
            </a:r>
          </a:p>
          <a:p>
            <a:r>
              <a:rPr sz="1400" b="1"/>
              <a:t>Execute Python Script with PowerShell: </a:t>
            </a:r>
            <a:r>
              <a:rPr sz="1400"/>
              <a:t>Automates the data loading process, ensuring consistency and repeatability</a:t>
            </a:r>
          </a:p>
          <a:p>
            <a:r>
              <a:rPr sz="1400" b="1"/>
              <a:t>Leverage Scripting Tools: </a:t>
            </a:r>
            <a:r>
              <a:rPr sz="1400"/>
              <a:t>Streamlines the overall data acquisition and processing workflow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00200"/>
            <a:ext cx="3200400" cy="2121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3721677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600"/>
            </a:pPr>
            <a:r>
              <a:rPr>
                <a:hlinkClick r:id="rId3"/>
              </a:rPr>
              <a:t>Photo by Lukas on Pexels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Create Data Warehouse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SQL Script for Data Warehouse: </a:t>
            </a:r>
            <a:r>
              <a:rPr sz="1400"/>
              <a:t>Provides the technical details to create a robust data storage system for comprehensive analysis</a:t>
            </a:r>
          </a:p>
          <a:p>
            <a:r>
              <a:rPr sz="1400" b="1"/>
              <a:t>Significance of Data Warehouse: </a:t>
            </a:r>
            <a:r>
              <a:rPr sz="1400"/>
              <a:t>Enables efficient data management, scalability, and flexibility to support evolving analytical needs</a:t>
            </a:r>
          </a:p>
          <a:p>
            <a:r>
              <a:rPr sz="1400" b="1"/>
              <a:t>Centralized Data Repository: </a:t>
            </a:r>
            <a:r>
              <a:rPr sz="1400"/>
              <a:t>Facilitates seamless organization, retrieval, and manipulation of large tennis datasets for in-depth insights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Populate Data Warehouse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Python Script for Data Warehouse Population: </a:t>
            </a:r>
            <a:r>
              <a:rPr sz="1400"/>
              <a:t>Automates the process of extracting data from the Main Database and loading it into the Data Warehouse, ensuring consistent and reliable data transfer.</a:t>
            </a:r>
          </a:p>
          <a:p>
            <a:r>
              <a:rPr sz="1400" b="1"/>
              <a:t>PowerShell Script to Execute Python Script: </a:t>
            </a:r>
            <a:r>
              <a:rPr sz="1400"/>
              <a:t>Leverages the flexibility and automation capabilities of PowerShell to seamlessly run the Python script, streamlining the overall data processing workflow.</a:t>
            </a:r>
          </a:p>
          <a:p>
            <a:r>
              <a:rPr sz="1400" b="1"/>
              <a:t>Scripting Tools for Efficiency and Repeatability: </a:t>
            </a:r>
            <a:r>
              <a:rPr sz="1400"/>
              <a:t>Enables the use of scripting languages to automate data acquisition, processing, and loading tasks, ensuring consistency and reducing the risk of manual errors.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00200"/>
            <a:ext cx="3200400" cy="2097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369784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600"/>
            </a:pPr>
            <a:r>
              <a:rPr>
                <a:hlinkClick r:id="rId3"/>
              </a:rPr>
              <a:t>Photo by Chanaka on Pexels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Data Cleaning and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Data Cleaning Techniques: </a:t>
            </a:r>
            <a:r>
              <a:rPr sz="1400"/>
              <a:t>Explains how to identify and address data quality issues, such as missing values, outliers, and inconsistencies, using SQL or Python.</a:t>
            </a:r>
          </a:p>
          <a:p>
            <a:r>
              <a:rPr sz="1400" b="1"/>
              <a:t>Data Transformation Examples: </a:t>
            </a:r>
            <a:r>
              <a:rPr sz="1400"/>
              <a:t>Showcases specific data transformation operations, like data type conversions, feature engineering, and data aggregation, to prepare the data for analysis.</a:t>
            </a:r>
          </a:p>
          <a:p>
            <a:r>
              <a:rPr sz="1400" b="1"/>
              <a:t>Importance of Data Preparation: </a:t>
            </a:r>
            <a:r>
              <a:rPr sz="1400"/>
              <a:t>Highlights how effective data cleaning and transformation are crucial steps to ensure the reliability and accuracy of the analysis.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Data Analysis in Power 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Connecting Power BI to ATP_1_DWH: </a:t>
            </a:r>
            <a:r>
              <a:rPr sz="1400"/>
              <a:t>Enables seamless data integration and visualization for comprehensive analysis</a:t>
            </a:r>
          </a:p>
          <a:p>
            <a:r>
              <a:rPr sz="1400" b="1"/>
              <a:t>Analyzing Player Performance: </a:t>
            </a:r>
            <a:r>
              <a:rPr sz="1400"/>
              <a:t>Uncovers insights into player statistics, rankings, and match outcomes</a:t>
            </a:r>
          </a:p>
          <a:p>
            <a:r>
              <a:rPr sz="1400" b="1"/>
              <a:t>Identifying Tournament Trends: </a:t>
            </a:r>
            <a:r>
              <a:rPr sz="1400"/>
              <a:t>Reveals patterns and insights about tournament attendance, viewership, and revenue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00200"/>
            <a:ext cx="3200400" cy="213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3733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600"/>
            </a:pPr>
            <a:r>
              <a:rPr>
                <a:hlinkClick r:id="rId3"/>
              </a:rPr>
              <a:t>Photo by Markus Spiske on Pexels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Visualization - Matches Won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Matches Won by Players (2010-2017): </a:t>
            </a:r>
            <a:r>
              <a:rPr sz="1400"/>
              <a:t>Analyzing the number of matches won by players over an 8-year period provides valuable insights into their performance and dominance in the sport.</a:t>
            </a:r>
          </a:p>
          <a:p>
            <a:r>
              <a:rPr sz="1400" b="1"/>
              <a:t>Visualizing Player Achievements: </a:t>
            </a:r>
            <a:r>
              <a:rPr sz="1400"/>
              <a:t>Creating a visual representation of the most matches won helps highlight the top-performing players and their sustained success during the given timeframe.</a:t>
            </a:r>
          </a:p>
          <a:p>
            <a:r>
              <a:rPr sz="1400" b="1"/>
              <a:t>Identifying Trends and Patterns: </a:t>
            </a:r>
            <a:r>
              <a:rPr sz="1400"/>
              <a:t>The visualization can uncover trends in player performance, allowing for a deeper understanding of the competitive landscape in professional tennis.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652" y="1600200"/>
            <a:ext cx="1917496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70652" y="4480559"/>
            <a:ext cx="191749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600"/>
            </a:pPr>
            <a:r>
              <a:rPr>
                <a:hlinkClick r:id="rId3"/>
              </a:rPr>
              <a:t>Photo by Anna Tarazevich on Pexels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Visualization - Match 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Average Match Duration: </a:t>
            </a:r>
            <a:r>
              <a:rPr sz="1400"/>
              <a:t>Analyzing the typical length of best-of-3-set matches provides insights into the physical demands and pacing of professional tennis.</a:t>
            </a:r>
          </a:p>
          <a:p>
            <a:r>
              <a:rPr sz="1400" b="1"/>
              <a:t>Factors Influencing Match Duration: </a:t>
            </a:r>
            <a:r>
              <a:rPr sz="1400"/>
              <a:t>Exploring factors like player styles, surface types, and tournament stages can reveal patterns and strategies that impact match lengths.</a:t>
            </a:r>
          </a:p>
          <a:p>
            <a:r>
              <a:rPr sz="1400" b="1"/>
              <a:t>Implications for Tournament Scheduling: </a:t>
            </a:r>
            <a:r>
              <a:rPr sz="1400"/>
              <a:t>Understanding the average match duration can aid in optimizing tournament schedules and planning for efficient event management.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Visualization - Aces Hit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Top Players by Aces (2010-2017): </a:t>
            </a:r>
            <a:r>
              <a:rPr sz="1400"/>
              <a:t>Visualizing the players with the most aces over an 8-year period highlights the most dominant server in professional tennis during this timeframe.</a:t>
            </a:r>
          </a:p>
          <a:p>
            <a:r>
              <a:rPr sz="1400" b="1"/>
              <a:t>Correlation Between Aces and Other Metrics: </a:t>
            </a:r>
            <a:r>
              <a:rPr sz="1400"/>
              <a:t>Exploring the relationship between aces and other performance metrics, such as service games won or win percentage, can provide deeper insights into the importance of serving in tennis.</a:t>
            </a:r>
          </a:p>
          <a:p>
            <a:r>
              <a:rPr sz="1400" b="1"/>
              <a:t>Trends in Ace Counts Over Time: </a:t>
            </a:r>
            <a:r>
              <a:rPr sz="1400"/>
              <a:t>Analyzing how the number of aces by top players has changed over the years can reveal shifts in serving strategies, court surfaces, or equipment advancements that have influenced this statistic.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652" y="1600200"/>
            <a:ext cx="1917496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70652" y="4480559"/>
            <a:ext cx="191749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600"/>
            </a:pPr>
            <a:r>
              <a:rPr>
                <a:hlinkClick r:id="rId3"/>
              </a:rPr>
              <a:t>Photo by RICARDO MAYORAL ESCOBEDO on Pexels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Key Findings: </a:t>
            </a:r>
            <a:r>
              <a:rPr sz="1400"/>
              <a:t>The analysis reveals insights into player performance, tournament trends, and the importance of serving in professional tennis.</a:t>
            </a:r>
          </a:p>
          <a:p>
            <a:r>
              <a:rPr sz="1400" b="1"/>
              <a:t>Future Work and Improvements: </a:t>
            </a:r>
            <a:r>
              <a:rPr sz="1400"/>
              <a:t>The project can be expanded to include more years of data, analyze additional performance metrics, and explore the impact of player injuries and other factors on match outcomes.</a:t>
            </a:r>
          </a:p>
          <a:p>
            <a:r>
              <a:rPr sz="1400" b="1"/>
              <a:t>Significance of the ATP Project: </a:t>
            </a:r>
            <a:r>
              <a:rPr sz="1400"/>
              <a:t>The comprehensive data analysis provides valuable insights that can inform strategic decision-making for tournament organizers, coaches, and players, ultimately enhancing the overall competitiveness and fan engagement in professional tennis.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ATP Tennis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ATP Tennis Project Data Analysis</a:t>
            </a:r>
          </a:p>
          <a:p>
            <a:r>
              <a:rPr sz="1400"/>
              <a:t>Project Overview</a:t>
            </a:r>
          </a:p>
          <a:p>
            <a:r>
              <a:rPr sz="1400"/>
              <a:t>Project Management</a:t>
            </a:r>
          </a:p>
          <a:p>
            <a:r>
              <a:rPr sz="1400"/>
              <a:t>Setup Environment</a:t>
            </a:r>
          </a:p>
          <a:p>
            <a:r>
              <a:rPr sz="1400"/>
              <a:t>Data Acquisition</a:t>
            </a:r>
          </a:p>
          <a:p>
            <a:r>
              <a:rPr sz="1400"/>
              <a:t>Create Main Database and Tables</a:t>
            </a:r>
          </a:p>
          <a:p>
            <a:r>
              <a:rPr sz="1400"/>
              <a:t>Load Data into Main Database</a:t>
            </a:r>
          </a:p>
          <a:p>
            <a:r>
              <a:rPr sz="1400"/>
              <a:t>Create Data Warehouse</a:t>
            </a:r>
          </a:p>
          <a:p>
            <a:r>
              <a:rPr sz="1400"/>
              <a:t>Populate Data Warehouse</a:t>
            </a:r>
          </a:p>
          <a:p>
            <a:r>
              <a:rPr sz="1400"/>
              <a:t>Data Cleaning and Transformation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ATP Tennis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Data Analysis in Power BI</a:t>
            </a:r>
          </a:p>
          <a:p>
            <a:r>
              <a:rPr sz="1400"/>
              <a:t>Visualization - Matches Won</a:t>
            </a:r>
          </a:p>
          <a:p>
            <a:r>
              <a:rPr sz="1400"/>
              <a:t>Visualization - Match Duration</a:t>
            </a:r>
          </a:p>
          <a:p>
            <a:r>
              <a:rPr sz="1400"/>
              <a:t>Visualization - Aces Hit</a:t>
            </a:r>
          </a:p>
          <a:p>
            <a:r>
              <a:rPr sz="1400"/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ATP Tennis Project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Project Title: </a:t>
            </a:r>
            <a:r>
              <a:rPr sz="1400"/>
              <a:t>Clearly conveys the main focus and topic of the presentation</a:t>
            </a:r>
          </a:p>
          <a:p>
            <a:r>
              <a:rPr sz="1400" b="1"/>
              <a:t>Subtitle: </a:t>
            </a:r>
            <a:r>
              <a:rPr sz="1400"/>
              <a:t>Provides additional context and details about the project scope</a:t>
            </a:r>
          </a:p>
          <a:p>
            <a:r>
              <a:rPr sz="1400" b="1"/>
              <a:t>Your Name: </a:t>
            </a:r>
            <a:r>
              <a:rPr sz="1400"/>
              <a:t>Identifies the presenter and their expertise on the subject matter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Key Objectives: </a:t>
            </a:r>
            <a:r>
              <a:rPr sz="1400"/>
              <a:t>Defines the primary goals and insights the analysis aims to uncover</a:t>
            </a:r>
          </a:p>
          <a:p>
            <a:r>
              <a:rPr sz="1400" b="1"/>
              <a:t>Data Sources and Tools: </a:t>
            </a:r>
            <a:r>
              <a:rPr sz="1400"/>
              <a:t>Highlights the various data platforms and analytical tools leveraged for the project</a:t>
            </a:r>
          </a:p>
          <a:p>
            <a:r>
              <a:rPr sz="1400" b="1"/>
              <a:t>Methodology Overview: </a:t>
            </a:r>
            <a:r>
              <a:rPr sz="1400"/>
              <a:t>Outlines the high-level approach used to extract, transform, and analyze the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8559" y="3459480"/>
            <a:ext cx="182158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Project Tree View</a:t>
            </a:r>
            <a:endParaRPr dirty="0">
              <a:hlinkClick r:id="rId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9C54B7-88A6-E963-D2FB-F42B9491C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052" y="1312401"/>
            <a:ext cx="3966604" cy="21816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Task Breakdown in ProjectLibre: </a:t>
            </a:r>
            <a:r>
              <a:rPr sz="1400"/>
              <a:t>Enables detailed planning and organization of project tasks for efficient execution</a:t>
            </a:r>
          </a:p>
          <a:p>
            <a:r>
              <a:rPr sz="1400" b="1"/>
              <a:t>Task Tracking and Monitoring: </a:t>
            </a:r>
            <a:r>
              <a:rPr sz="1400"/>
              <a:t>Provides visibility into project progress and helps identify potential roadblocks</a:t>
            </a:r>
          </a:p>
          <a:p>
            <a:r>
              <a:rPr sz="1400" b="1"/>
              <a:t>Risk Management Examples: </a:t>
            </a:r>
            <a:r>
              <a:rPr sz="1400"/>
              <a:t>Highlights how ProjectLibre can mitigate issues like data inconsistencies and script errors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00200"/>
            <a:ext cx="3200400" cy="213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3733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600"/>
            </a:pPr>
            <a:r>
              <a:rPr>
                <a:hlinkClick r:id="rId3"/>
              </a:rPr>
              <a:t>Photo by Jonathan Borba on Pexels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Setup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SQL Server 2022 Installation: </a:t>
            </a:r>
            <a:r>
              <a:rPr sz="1400"/>
              <a:t>Ensures reliable data storage and querying for the project</a:t>
            </a:r>
          </a:p>
          <a:p>
            <a:r>
              <a:rPr sz="1400" b="1"/>
              <a:t>Python and PowerShell Setup: </a:t>
            </a:r>
            <a:r>
              <a:rPr sz="1400"/>
              <a:t>Enables advanced data processing and automation for the analysis</a:t>
            </a:r>
          </a:p>
          <a:p>
            <a:r>
              <a:rPr sz="1400" b="1"/>
              <a:t>Required Libraries: pandas, numpy: </a:t>
            </a:r>
            <a:r>
              <a:rPr sz="1400"/>
              <a:t>Provides powerful data manipulation and numerical computing capabilities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784" y="1600200"/>
            <a:ext cx="1621231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18784" y="4480559"/>
            <a:ext cx="1621231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600"/>
            </a:pPr>
            <a:r>
              <a:rPr>
                <a:hlinkClick r:id="rId3"/>
              </a:rPr>
              <a:t>Photo by Min An on Pexels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Data 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Download ATP Matches and Players CSVs: </a:t>
            </a:r>
            <a:r>
              <a:rPr sz="1400"/>
              <a:t>Obtain the necessary data files from the ATP website to power the analysis</a:t>
            </a:r>
          </a:p>
          <a:p>
            <a:r>
              <a:rPr sz="1400" b="1"/>
              <a:t>Organize Data into Directories: </a:t>
            </a:r>
            <a:r>
              <a:rPr sz="1400"/>
              <a:t>Establish a structured file system to store and manage the CSV files for efficient access and processing</a:t>
            </a:r>
          </a:p>
          <a:p>
            <a:r>
              <a:rPr sz="1400" b="1"/>
              <a:t>Automate File Transfer and Extraction: </a:t>
            </a:r>
            <a:r>
              <a:rPr sz="1400"/>
              <a:t>Leverage scripting tools to streamline the data download and organization process, ensuring consistency and repeatability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Create Main Database and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Importance of Database Structure: </a:t>
            </a:r>
            <a:r>
              <a:rPr sz="1400"/>
              <a:t>Establishes a robust, scalable data storage system to support comprehensive analysis</a:t>
            </a:r>
          </a:p>
          <a:p>
            <a:r>
              <a:rPr sz="1400" b="1"/>
              <a:t>Efficient Data Management: </a:t>
            </a:r>
            <a:r>
              <a:rPr sz="1400"/>
              <a:t>Enables seamless organization, retrieval, and manipulation of large tennis datasets</a:t>
            </a:r>
          </a:p>
          <a:p>
            <a:r>
              <a:rPr sz="1400" b="1"/>
              <a:t>Scalability and Flexibility: </a:t>
            </a:r>
            <a:r>
              <a:rPr sz="1400"/>
              <a:t>Allows the database to accommodate future data growth and evolving analytical needs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00200"/>
            <a:ext cx="3200400" cy="213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3733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600"/>
            </a:pPr>
            <a:r>
              <a:rPr>
                <a:hlinkClick r:id="rId3"/>
              </a:rPr>
              <a:t>Photo by Tima Miroshnichenko on Pexels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1146</Words>
  <Application>Microsoft Office PowerPoint</Application>
  <PresentationFormat>On-screen Show (16:9)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ATP Tennis Data Analysis</vt:lpstr>
      <vt:lpstr>ATP Tennis Data Analysis</vt:lpstr>
      <vt:lpstr>ATP Tennis Data Analysis</vt:lpstr>
      <vt:lpstr>ATP Tennis Project Data Analysis</vt:lpstr>
      <vt:lpstr>Project Overview</vt:lpstr>
      <vt:lpstr>Project Management</vt:lpstr>
      <vt:lpstr>Setup Environment</vt:lpstr>
      <vt:lpstr>Data Acquisition</vt:lpstr>
      <vt:lpstr>Create Main Database and Tables</vt:lpstr>
      <vt:lpstr>Load Data into Main Database</vt:lpstr>
      <vt:lpstr>Create Data Warehouse</vt:lpstr>
      <vt:lpstr>Populate Data Warehouse</vt:lpstr>
      <vt:lpstr>Data Cleaning and Transformation</vt:lpstr>
      <vt:lpstr>Data Analysis in Power BI</vt:lpstr>
      <vt:lpstr>Visualization - Matches Won</vt:lpstr>
      <vt:lpstr>Visualization - Match Duration</vt:lpstr>
      <vt:lpstr>Visualization - Aces Hit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Nessim LIAMANI</cp:lastModifiedBy>
  <cp:revision>2</cp:revision>
  <dcterms:created xsi:type="dcterms:W3CDTF">2013-01-27T09:14:16Z</dcterms:created>
  <dcterms:modified xsi:type="dcterms:W3CDTF">2024-07-03T20:51:40Z</dcterms:modified>
  <cp:category/>
</cp:coreProperties>
</file>