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36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72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0436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72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1556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4960" cy="33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1556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36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36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72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50436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0472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4960" cy="33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42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36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7440"/>
            <a:ext cx="360" cy="208872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4600" cy="7554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4600" cy="75546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4960" cy="71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360" y="1800000"/>
            <a:ext cx="360" cy="437940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localhost:3000/" TargetMode="External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1800000"/>
            <a:ext cx="906696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Week 9: HTTP and NODE.js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MIS6070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2xx: Successful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class of codes tells the client that the request was successfully processed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Examples include: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200 OK: this is the most common code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202 Accepted: the request was accepted but may not include the resource in the response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204 No Content: there is no message body in the response.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206 Partial Content: indicates that the response only contains partial content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3xx: Redirection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class of codes requires the client to take additional action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most common use-case is to jump to a different URL in order to fetch the resource.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Examples include: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301 Moved Permanently: the resource is now located at a new URL.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302 Moved Temporarily: resource is temporarily located at another URL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4xx: Client Error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These codes are used when the server thinks that the client is at fault, either by requesting an invalid resource or making a bad request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404 Not Found: indicates that the resource is invalid and does not exist on the server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400 Bad Request: the request was malformed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401 Unauthorized: request requires authentication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403 Forbidden: server has denied access to the resource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405 Method Not Allowed: invalid HTTP verb used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5xx: Server Error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class of codes are used to indicate a server failure while processing the request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500 Internal Server Error: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501 Not Implemented: the server does not yet support the requested functionality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503 Service Unavailable: this could happen if an internal system on the server has failed or the server is overloaded. Typically, the server won't even respond and the request will timeout.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NODE.js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Node is an open-source, cross-platform JavaScript run-time environment that executes JavaScript code outside of a browser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Node lets developers use JavaScript to write command line tools and for server-side scripting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Consequently, Node represents a "JavaScript everywhere" paradigm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unifies web application development around a single programming language, rather than different languages for server- and client-side scripts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Node Web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Node can be used to create a web server as follows: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 to the command prompt and create a new folder to house your project, eg. </a:t>
            </a: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mkdir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myproject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Enter this directory: </a:t>
            </a: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cd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myproject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Once in this folder, initialize the project by entering the following command: </a:t>
            </a: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npm init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Press enter on all questions asked to accept the default values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index.js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in the myproject folder and then enter the following code below: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Node Web Server Code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863720" y="2409120"/>
            <a:ext cx="6462000" cy="32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Run the Web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run the web server, do as follows: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From the command prompt (while in the myproject folder) type the following command: </a:t>
            </a: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node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index.js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Now go to a browser and enter the following url: </a:t>
            </a:r>
            <a:r>
              <a:rPr b="0" lang="en-US" sz="2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http://localhost:3000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If that does not work, replace the word localhost with your IP address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stop the web server, go back to the command prompt and press CTRL + C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Node Web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Working with the HTTP module directly as shown above in Node can be very time-consuming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For larger web applications we need to use a framework if we want to be more productive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 framework implements for us common functionality that all web applications need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saves us from having to do it ourselves and thus saving our time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a number of frameworks available but the most popular one for Node is Express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Adding Express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are going now to add two packages to our project: Express and handlebars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 to the command prompt (inside the myproject folder) and type in the following command: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npm install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express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--save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Next, also add another package called handlebars which we will use for templating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npm install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hbs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800000"/>
                </a:solidFill>
                <a:latin typeface="Arial"/>
                <a:ea typeface="DejaVu Sans"/>
              </a:rPr>
              <a:t>--save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code inside index.js to the following: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HTTP 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 stands for Hyper Text Transfer Protocol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 is the underlying protocol used by the World Wide Web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 defines how web messages are transmitted between client and server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 between a server and a client occurs via a request/response pair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browser initiates communication with an HTTP server by initiating a TCP connection to the server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index.js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054520" y="2034360"/>
            <a:ext cx="6080760" cy="397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Templating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see the templating in action, do the following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Inside the myproject folder, add two sub-directories. One called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views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and the other called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public.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 inside the directory called public and add a sub-directory called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img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. Inside the directory img, add an image called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logo.png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 inside the directory called views and add a file called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home.hbs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Enter the following code inside home.hbs: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home.hbs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378160" y="2529720"/>
            <a:ext cx="5433480" cy="298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Understanding Templating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For more information on templating and just what kind of things can be done with handlebars, check out the following tutorial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https://webapplog.com/handlebars/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Working with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So far we have seen how to work with a GET request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 work with a POST request, do the following: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Add a file in the views directory called </a:t>
            </a:r>
            <a:r>
              <a:rPr b="0" lang="en-US" sz="2600" spc="-1" strike="noStrike">
                <a:solidFill>
                  <a:srgbClr val="008000"/>
                </a:solidFill>
                <a:latin typeface="Arial"/>
                <a:ea typeface="DejaVu Sans"/>
              </a:rPr>
              <a:t>contact_us.hbs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Font typeface="Wingdings" charset="2"/>
              <a:buAutoNum type="arabicParenR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Edit the file index.js as shown below: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contact_us.hbs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17560" y="1890720"/>
            <a:ext cx="7776720" cy="441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index.js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14520" y="1612440"/>
            <a:ext cx="8447760" cy="50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HTTP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Web browsing sessions use server port 80 by default, although other ports such as 8080 could be used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client initiates an HTTP request message which is serviced through a HTTP response message in return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 is a stateless protocol - it does not keep track of previous requests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Therefore, after a web browser sends a request and the server responds with the page, the connection is usually closed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At the heart of web communications is the request message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It is sent via Uniform Resource Locators (URLs)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14400" y="3749040"/>
            <a:ext cx="7497000" cy="21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URLs (2)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protocol is typically HTTP but it can also be HTTPS for secure communications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default port for HTTP is 80 but a different port can be specified explicitly as illustrated in the above image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resource path is the local path to the resource on the server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HTTP Actions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URLs reveal the identity of the particular host with which we want to communicate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However, the action that should be performed on the host is specified via HTTP verbs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several actions that a client would like the host to perform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Two of the most common actions are GET and POST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HTTP 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Both GET and POST actions can be used to transfer data from client to server using the HTTP protocol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However, there is a significant difference between the two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main difference is that GET request parameters are appended in the URL string while POST request parameters are sent within the message body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GET is usually used for fetching resources while a POST is usually used when sending data to the server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HTTP Status Codes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HTTP clients initiate requests to the server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 return, the server responds with status codes and message payloads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status code is important because it tells the client how to interpret the server response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HTTP specification defines certain number ranges for specific types of responses: 1xx, 2xx, 3xx, 4xx, 5xx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576000"/>
            <a:ext cx="719496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1xx: Informational Messages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800000"/>
            <a:ext cx="872640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This class of codes was introduced in HTTP/1.1 and is purely provisional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Examples include:</a:t>
            </a:r>
            <a:endParaRPr b="0" lang="en-US" sz="2600" spc="-1" strike="noStrike">
              <a:latin typeface="Arial"/>
            </a:endParaRPr>
          </a:p>
          <a:p>
            <a:pPr marL="432000" indent="-31896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100: this is a continue message, telling the client to continue sending the remainder of the request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2019-05-10T06:29:45Z</dcterms:created>
  <dc:creator>Austin Makokha</dc:creator>
  <dc:description/>
  <dc:language>en-US</dc:language>
  <cp:lastModifiedBy>Austin Makokha</cp:lastModifiedBy>
  <dcterms:modified xsi:type="dcterms:W3CDTF">2020-10-21T15:52:43Z</dcterms:modified>
  <cp:revision>134</cp:revision>
  <dc:subject/>
  <dc:title>Inspiration</dc:title>
</cp:coreProperties>
</file>