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33775" y="93171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33537" y="282034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3186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3956569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617475"/>
            <a:ext cx="1181400" cy="3142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25" idx="1"/>
          </p:cNvCxnSpPr>
          <p:nvPr/>
        </p:nvCxnSpPr>
        <p:spPr>
          <a:xfrm>
            <a:off x="1606375" y="4255369"/>
            <a:ext cx="1308000" cy="12700"/>
          </a:xfrm>
          <a:prstGeom prst="bentConnector3">
            <a:avLst>
              <a:gd name="adj1" fmla="val 93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stCxn id="54" idx="3"/>
            <a:endCxn id="11" idx="1"/>
          </p:cNvCxnSpPr>
          <p:nvPr/>
        </p:nvCxnSpPr>
        <p:spPr>
          <a:xfrm>
            <a:off x="3441775" y="1230510"/>
            <a:ext cx="1113823" cy="1973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 flipV="1">
            <a:off x="5941537" y="2410225"/>
            <a:ext cx="863638" cy="7089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/>
          <p:cNvSpPr/>
          <p:nvPr/>
        </p:nvSpPr>
        <p:spPr>
          <a:xfrm>
            <a:off x="4555598" y="979674"/>
            <a:ext cx="1463877" cy="8963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Container Image or AMI scanning – with </a:t>
            </a:r>
            <a:r>
              <a:rPr lang="en" sz="1000" b="1" dirty="0" smtClean="0"/>
              <a:t>Anchore Engine</a:t>
            </a:r>
            <a:endParaRPr sz="1000" dirty="0"/>
          </a:p>
        </p:txBody>
      </p:sp>
      <p:cxnSp>
        <p:nvCxnSpPr>
          <p:cNvPr id="8" name="Straight Arrow Connector 7"/>
          <p:cNvCxnSpPr>
            <a:stCxn id="11" idx="2"/>
            <a:endCxn id="56" idx="0"/>
          </p:cNvCxnSpPr>
          <p:nvPr/>
        </p:nvCxnSpPr>
        <p:spPr>
          <a:xfrm>
            <a:off x="5287537" y="1876025"/>
            <a:ext cx="0" cy="94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58;p13"/>
          <p:cNvSpPr/>
          <p:nvPr/>
        </p:nvSpPr>
        <p:spPr>
          <a:xfrm>
            <a:off x="2914375" y="3956569"/>
            <a:ext cx="1308000" cy="597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IaC compliance scanning – with </a:t>
            </a:r>
            <a:r>
              <a:rPr lang="en" sz="1000" b="1" dirty="0" smtClean="0"/>
              <a:t>Cfripper</a:t>
            </a:r>
            <a:endParaRPr sz="1000" dirty="0"/>
          </a:p>
        </p:txBody>
      </p:sp>
      <p:cxnSp>
        <p:nvCxnSpPr>
          <p:cNvPr id="22" name="Elbow Connector 21"/>
          <p:cNvCxnSpPr>
            <a:stCxn id="25" idx="3"/>
            <a:endCxn id="56" idx="2"/>
          </p:cNvCxnSpPr>
          <p:nvPr/>
        </p:nvCxnSpPr>
        <p:spPr>
          <a:xfrm flipV="1">
            <a:off x="4222375" y="3417941"/>
            <a:ext cx="1065162" cy="83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54;p13"/>
          <p:cNvSpPr/>
          <p:nvPr/>
        </p:nvSpPr>
        <p:spPr>
          <a:xfrm>
            <a:off x="7007798" y="318675"/>
            <a:ext cx="1463877" cy="8963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/>
              <a:t>Post-Deployment Scanning with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/>
              <a:t>AWS Config</a:t>
            </a:r>
            <a:endParaRPr sz="1000" dirty="0"/>
          </a:p>
        </p:txBody>
      </p:sp>
      <p:cxnSp>
        <p:nvCxnSpPr>
          <p:cNvPr id="27" name="Elbow Connector 26"/>
          <p:cNvCxnSpPr>
            <a:stCxn id="55" idx="0"/>
            <a:endCxn id="33" idx="2"/>
          </p:cNvCxnSpPr>
          <p:nvPr/>
        </p:nvCxnSpPr>
        <p:spPr>
          <a:xfrm rot="5400000" flipH="1" flipV="1">
            <a:off x="7240882" y="1612570"/>
            <a:ext cx="896399" cy="101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57;p13"/>
          <p:cNvSpPr/>
          <p:nvPr/>
        </p:nvSpPr>
        <p:spPr>
          <a:xfrm>
            <a:off x="283205" y="1750582"/>
            <a:ext cx="2683831" cy="159295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smtClean="0"/>
              <a:t>Other Optional </a:t>
            </a:r>
            <a:r>
              <a:rPr lang="en" sz="1000" b="1" dirty="0" smtClean="0"/>
              <a:t>Tools:</a:t>
            </a:r>
            <a:endParaRPr lang="en" sz="10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/>
              <a:t>Terrascan (Terraform)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/>
              <a:t>Regula (AWS security and CIS comp.)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/>
              <a:t>Inspec (Auditing and Testing)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000" dirty="0" smtClean="0"/>
              <a:t>CloudSploit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000" dirty="0" smtClean="0"/>
              <a:t>C</a:t>
            </a:r>
            <a:r>
              <a:rPr lang="en" sz="1000" dirty="0" smtClean="0"/>
              <a:t>fn-python-ling (cloudformation)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Ness</cp:lastModifiedBy>
  <cp:revision>2</cp:revision>
  <dcterms:modified xsi:type="dcterms:W3CDTF">2020-06-06T03:00:05Z</dcterms:modified>
</cp:coreProperties>
</file>