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7CD2-F59D-4236-B5E2-F6F7F67C155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B31-5CC0-4A97-B3F5-6ADF5F22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6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7CD2-F59D-4236-B5E2-F6F7F67C155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B31-5CC0-4A97-B3F5-6ADF5F22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7CD2-F59D-4236-B5E2-F6F7F67C155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B31-5CC0-4A97-B3F5-6ADF5F22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7CD2-F59D-4236-B5E2-F6F7F67C155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B31-5CC0-4A97-B3F5-6ADF5F22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9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7CD2-F59D-4236-B5E2-F6F7F67C155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B31-5CC0-4A97-B3F5-6ADF5F22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3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7CD2-F59D-4236-B5E2-F6F7F67C155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B31-5CC0-4A97-B3F5-6ADF5F22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4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7CD2-F59D-4236-B5E2-F6F7F67C155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B31-5CC0-4A97-B3F5-6ADF5F22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7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7CD2-F59D-4236-B5E2-F6F7F67C155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B31-5CC0-4A97-B3F5-6ADF5F22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7CD2-F59D-4236-B5E2-F6F7F67C155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B31-5CC0-4A97-B3F5-6ADF5F22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7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7CD2-F59D-4236-B5E2-F6F7F67C155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B31-5CC0-4A97-B3F5-6ADF5F22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6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7CD2-F59D-4236-B5E2-F6F7F67C155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5B31-5CC0-4A97-B3F5-6ADF5F22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8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7CD2-F59D-4236-B5E2-F6F7F67C155E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25B31-5CC0-4A97-B3F5-6ADF5F22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>
                <a:latin typeface="Arial Black" pitchFamily="34" charset="0"/>
              </a:rPr>
              <a:t>Arduino</a:t>
            </a:r>
            <a:endParaRPr lang="en-US" sz="6600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Nest-code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3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endParaRPr lang="en-US" dirty="0"/>
          </a:p>
        </p:txBody>
      </p:sp>
      <p:pic>
        <p:nvPicPr>
          <p:cNvPr id="1026" name="Picture 2" descr="D:\Work\2020\Adruino\PowerPoint\Jpg\Belajar Program Arduino untuk Pemula Lengkap Beserta Fungsiny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049576" cy="296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4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endParaRPr lang="en-US" dirty="0"/>
          </a:p>
        </p:txBody>
      </p:sp>
      <p:pic>
        <p:nvPicPr>
          <p:cNvPr id="2050" name="Picture 2" descr="D:\Work\2020\Adruino\PowerPoint\Jpg\arduino_variant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808595" cy="464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79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</a:t>
            </a:r>
            <a:r>
              <a:rPr lang="en-US" b="1" dirty="0" err="1" smtClean="0"/>
              <a:t>rduino</a:t>
            </a:r>
            <a:r>
              <a:rPr lang="en-US" b="1" dirty="0"/>
              <a:t> Uno </a:t>
            </a:r>
            <a:r>
              <a:rPr lang="en-US" dirty="0" err="1"/>
              <a:t>adalah</a:t>
            </a:r>
            <a:r>
              <a:rPr lang="en-US" dirty="0"/>
              <a:t> board </a:t>
            </a:r>
            <a:r>
              <a:rPr lang="en-US" dirty="0" err="1"/>
              <a:t>mikrokontroler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/>
              <a:t>mikrokontroler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yang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 </a:t>
            </a:r>
            <a:r>
              <a:rPr lang="en-US" b="1" dirty="0"/>
              <a:t>IC </a:t>
            </a:r>
            <a:r>
              <a:rPr lang="en-US" b="1" dirty="0" err="1"/>
              <a:t>atau</a:t>
            </a:r>
            <a:r>
              <a:rPr lang="en-US" b="1" dirty="0"/>
              <a:t> Integrated Circuits</a:t>
            </a:r>
            <a:r>
              <a:rPr lang="en-US" dirty="0"/>
              <a:t> yang </a:t>
            </a:r>
            <a:r>
              <a:rPr lang="en-US" dirty="0" err="1"/>
              <a:t>penggunaannya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program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87111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Bagian-bagian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D:\Work\2020\Adruino\PowerPoint\Jpg\Arduino Uno-R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61" y="1676400"/>
            <a:ext cx="7086600" cy="450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32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Arduino</vt:lpstr>
      <vt:lpstr>Arduino</vt:lpstr>
      <vt:lpstr>Jenis Jenis Arduino</vt:lpstr>
      <vt:lpstr>Arduino Uno</vt:lpstr>
      <vt:lpstr>Bagian-bagian Arduino Uno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 Uno </dc:title>
  <dc:creator>Nest Studio</dc:creator>
  <cp:lastModifiedBy>Nest Studio</cp:lastModifiedBy>
  <cp:revision>3</cp:revision>
  <dcterms:created xsi:type="dcterms:W3CDTF">2020-05-16T13:44:48Z</dcterms:created>
  <dcterms:modified xsi:type="dcterms:W3CDTF">2020-05-16T13:59:15Z</dcterms:modified>
</cp:coreProperties>
</file>