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7AB-F0F2-3E4E-8CD9-D409145F5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F0515-8A03-F040-849B-9B13639C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8B8B-4269-784E-900A-FC075157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F232-429C-7445-BA42-D091B487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E27E-923A-7D47-B810-85C5604D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A6C9-1BAF-A043-8086-64556F71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7798-021C-BD42-9AE1-650A2AFD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2566-2EDB-AC4B-8DD8-55F0DD2A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AC3E-C84D-9941-8A20-2E3A4163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4016-4089-DA49-81D2-0DB105C3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30BF3-E890-9048-8E43-2A04B7701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EED1-CD08-D942-8799-7F0EBB70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A413-1BED-4C4B-B18A-65F8AB5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AA56-6FE1-1145-960C-97385DAD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2FC5-AF60-D24C-A6A4-50FAE892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FBD4-2D06-6D48-8E9E-BCF962D1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4B9-F5FB-E744-921D-BC65859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2B6D-8305-2145-90B8-72260B12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6C08-7746-7647-8387-F1F4F4E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D0F6-2912-C74F-9CA5-0F782DA7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D2AB-AF09-3949-B37E-D6669911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2A07-CB1F-284F-969B-E7DDB49B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D30E-D95E-A147-AD5A-0ECB2516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977A-23CE-B54B-A335-1D7B287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E309-0CA6-444A-BA48-D1C09BA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BCB4-24D4-9A44-AC2F-2122FE42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59B5-ACEB-0640-AEA4-CDEA449D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B6DD-24C5-6346-8E45-0A207FFB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9D4D-CAB9-CB4B-8587-F8DB97BB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D950-97C5-6343-81D0-928D984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BF21-56A1-ED44-A6EE-297A2516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B32C-D8A0-334F-AFFB-AA162837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53FC-9F8A-5846-B374-27F08718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1444D-EC61-E540-8839-4B89F8E1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09F7-C708-DE4C-90EF-09F97F542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1883-7548-F942-88DA-A46238765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E3E44-7327-6046-8CBC-F2D1B647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A57DF-3E58-1742-A0EC-9954B4E9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05FF1-2835-E443-9203-7153F9C5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A1E7-88C6-C446-A4A0-421A5DB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48BB7-228E-2D4E-86B9-061DE6D6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CA45-69CB-244D-A016-16E71EAA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11DBE-DB6C-3742-AC07-40794CB4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97775-D46B-6143-B68F-D86D3C6F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7CFD8-0F19-E74C-BAE1-7B1E0C0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FFA3-EF7F-714C-98E7-0511349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F52F-D493-F741-8A66-DC308987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6750-5F97-064B-A24B-CCBF4AEA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E67E-82B7-6B4F-9762-626A6779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23B8-558D-AC45-B9F8-FABED262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AB6A-235E-7D44-A819-79FAFA8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4845-F725-B640-9140-B8471DB9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F67B-3360-9840-95EB-07A9D877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32E66-C15D-6E44-B5F2-812CF5B9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D973F-8ADD-5D49-BC2B-0CC3BF828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CEC18-5A6B-DB42-9A08-BABD4E1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5856-52D3-274A-ADA6-C13EE204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20C8-DDE9-6A47-93C3-C140F636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DE749-BE52-594D-85F0-501A981D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3632-CCC3-A34A-809C-55F36A28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72B9-2760-D541-8F1E-2AF9CB57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405D-67A1-F44A-AFFA-025C970F1C8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CAAB-5E5C-3148-B707-1F1261EB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4B10-102A-384E-A9DB-61D481BC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202F-3652-B543-9E8E-8C2DDB6C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45B9EC-43E1-424A-B41E-A3447C240A3B}"/>
              </a:ext>
            </a:extLst>
          </p:cNvPr>
          <p:cNvGrpSpPr/>
          <p:nvPr/>
        </p:nvGrpSpPr>
        <p:grpSpPr>
          <a:xfrm>
            <a:off x="0" y="0"/>
            <a:ext cx="8191500" cy="6261100"/>
            <a:chOff x="0" y="0"/>
            <a:chExt cx="8191500" cy="6261100"/>
          </a:xfrm>
        </p:grpSpPr>
        <p:pic>
          <p:nvPicPr>
            <p:cNvPr id="1029" name="Picture 5" descr="https://lh5.googleusercontent.com/QpIhaSHQQn8vwP-x5zW6Fr3iP8Y8qNg0c096Z89sIVa4gVYqkhT3f1nUcVqMCOBn9PbbM-xZSIm4IEeDLP5Qlm2otKDfhbBRxlH9Y6MQh7W5DfpLJ_vPlBjsBRO53pfVF_9xf4_r">
              <a:extLst>
                <a:ext uri="{FF2B5EF4-FFF2-40B4-BE49-F238E27FC236}">
                  <a16:creationId xmlns:a16="http://schemas.microsoft.com/office/drawing/2014/main" id="{28FC8C28-668A-EC44-ADB5-83588B9A2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0"/>
              <a:ext cx="46863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h4.googleusercontent.com/eh7A5roFMX9xEgB7dpan2lgDkfHzaf4dSBxRyMHOD5g9GUhrTWNanHmmV0-rjBKfJCMkow1Vq5SYjnin_sAy5r7HTHYVxyPh6ToE_r09bUjRgLtAx540V_IXZ25stIDYMEPphbCG">
              <a:extLst>
                <a:ext uri="{FF2B5EF4-FFF2-40B4-BE49-F238E27FC236}">
                  <a16:creationId xmlns:a16="http://schemas.microsoft.com/office/drawing/2014/main" id="{983A3DFE-F0A5-BD46-B0D4-764CDC264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762" y="3263900"/>
              <a:ext cx="3759200" cy="29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4.googleusercontent.com/4UgmydaH65ra8soySY-t4__tZ29uqdJ5CSkMzU1dklUrSuaAT5cBqy28vZqX5IpQyQU-FZAaFfzKhYcj5JLW2CjZ07-HaBYPjCFIjPSBqhXEBgG0CGG_6ufe2UOre3MyG9FDY29w">
              <a:extLst>
                <a:ext uri="{FF2B5EF4-FFF2-40B4-BE49-F238E27FC236}">
                  <a16:creationId xmlns:a16="http://schemas.microsoft.com/office/drawing/2014/main" id="{005E0B2E-60E6-B042-9AD7-50020A813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25800" cy="314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66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14C6E2-6C29-A841-B73D-5C5363842886}"/>
              </a:ext>
            </a:extLst>
          </p:cNvPr>
          <p:cNvGrpSpPr/>
          <p:nvPr/>
        </p:nvGrpSpPr>
        <p:grpSpPr>
          <a:xfrm>
            <a:off x="0" y="0"/>
            <a:ext cx="7899402" cy="3987800"/>
            <a:chOff x="0" y="0"/>
            <a:chExt cx="7899402" cy="3987800"/>
          </a:xfrm>
        </p:grpSpPr>
        <p:pic>
          <p:nvPicPr>
            <p:cNvPr id="2" name="Picture 8" descr="https://lh6.googleusercontent.com/MYywJw3lhzEoBGF_ERqdjqDZehzXa2S8_OQU6sbb2jpn9IZtYSL6tg-iCIUWBMOzHP-zGog5tKzOYOcekDL4NEvlvFEhVDUxHWxBkq5ZPXES1kuWadIw91NGxNNuwSdN-TZS5C4x">
              <a:extLst>
                <a:ext uri="{FF2B5EF4-FFF2-40B4-BE49-F238E27FC236}">
                  <a16:creationId xmlns:a16="http://schemas.microsoft.com/office/drawing/2014/main" id="{2E382C0D-1507-C445-AD35-9042A6C49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302" y="0"/>
              <a:ext cx="3467100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s://lh3.googleusercontent.com/yTNpGE3T242Kf7TCo5oPxJaJdjOGDd0hNJqTOKdqyVTn0cHc-aQLS-vXEmrVlFpfIBfhxfnSFhAcBdDxvFgA-HZA0W_LGfUUntSkOzDP-SCkfM_BTkH-4zwHX1Be6T-rZ4741wix">
              <a:extLst>
                <a:ext uri="{FF2B5EF4-FFF2-40B4-BE49-F238E27FC236}">
                  <a16:creationId xmlns:a16="http://schemas.microsoft.com/office/drawing/2014/main" id="{CEE6A9A4-E757-1945-A886-355D41DBB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16400" cy="398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0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6EAB32-8227-A841-BB1D-32B94695F342}"/>
              </a:ext>
            </a:extLst>
          </p:cNvPr>
          <p:cNvGrpSpPr/>
          <p:nvPr/>
        </p:nvGrpSpPr>
        <p:grpSpPr>
          <a:xfrm>
            <a:off x="0" y="0"/>
            <a:ext cx="6919911" cy="5257800"/>
            <a:chOff x="0" y="0"/>
            <a:chExt cx="6919911" cy="5257800"/>
          </a:xfrm>
        </p:grpSpPr>
        <p:pic>
          <p:nvPicPr>
            <p:cNvPr id="4" name="Picture 4" descr="https://lh5.googleusercontent.com/eihGS39vQi3IWYWMnZ519Ozk5BER_4-XsHuaCKltZg8SVxnh0ghkpWmZyP3kBZ2lalTll4qdCb4yMfwHe9CsJWO6u3moXr-zHK7NZOigna5POLJ-prBwnyY0lRM3U4qRCFQ7wBn-">
              <a:extLst>
                <a:ext uri="{FF2B5EF4-FFF2-40B4-BE49-F238E27FC236}">
                  <a16:creationId xmlns:a16="http://schemas.microsoft.com/office/drawing/2014/main" id="{7E9696D9-E93F-3146-9902-DAEDD78B0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2420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 descr="https://lh6.googleusercontent.com/46j-PwozCt-bx0Vf65aeND7sCoTQBdQYnkTUHszU_EXdh08eT1WFCjh_6uExyY8sPL1VbSl0lJpEigcTnkcaqOBChyhQMq3c1ZiEBePEqN4W7iEN8Wzte3OZXIZlxfaeKJAgzTl3">
              <a:extLst>
                <a:ext uri="{FF2B5EF4-FFF2-40B4-BE49-F238E27FC236}">
                  <a16:creationId xmlns:a16="http://schemas.microsoft.com/office/drawing/2014/main" id="{228D717E-0324-214B-81D6-8EF7E2331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11" y="0"/>
              <a:ext cx="3632200" cy="47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58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2941A8-A475-4D4B-90FD-2C116D035898}"/>
              </a:ext>
            </a:extLst>
          </p:cNvPr>
          <p:cNvGrpSpPr/>
          <p:nvPr/>
        </p:nvGrpSpPr>
        <p:grpSpPr>
          <a:xfrm>
            <a:off x="0" y="0"/>
            <a:ext cx="7517604" cy="6118225"/>
            <a:chOff x="0" y="0"/>
            <a:chExt cx="7517604" cy="6118225"/>
          </a:xfrm>
        </p:grpSpPr>
        <p:pic>
          <p:nvPicPr>
            <p:cNvPr id="2" name="Picture 3" descr="https://lh3.googleusercontent.com/mMARar8lzjuPgLtW6jNi3Wvhs93DaiKvKFHNqwnzRMnjnWuETFaFtoRtkEtYW1SSlGGwArNbuh0oIZ9xHCBuEAD2wo4DNlq93LjHsV5-GBfDKlMNDNm9o1hVt1Db2tMaGX2bs_hk">
              <a:extLst>
                <a:ext uri="{FF2B5EF4-FFF2-40B4-BE49-F238E27FC236}">
                  <a16:creationId xmlns:a16="http://schemas.microsoft.com/office/drawing/2014/main" id="{DBFA56B2-4902-274C-913B-713138733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86200" cy="306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7" descr="https://lh5.googleusercontent.com/X0jxs6cMEMAgIoKSi6PpRAYuUoQjKavLT9wadET3Neej1qXs6Y2SoAKh0WWXZK2Rk2lWWTSYNk8_2FkYAeDJNWZUdvkHKU1pwgkKCVrAdSpIljgzln4uR_k7maOrx9XRhurYIweR">
              <a:extLst>
                <a:ext uri="{FF2B5EF4-FFF2-40B4-BE49-F238E27FC236}">
                  <a16:creationId xmlns:a16="http://schemas.microsoft.com/office/drawing/2014/main" id="{48425585-8779-2B4C-9622-BD32223A3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604" y="0"/>
              <a:ext cx="3429000" cy="308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 descr="https://lh5.googleusercontent.com/5JRsCcEj3oZG39rmXDkaIEgIkdM1fF0tecXwjlCKKUfXTiGFHSe1PPicYS4-oMMEFsp3ty1aNzZtSq5VzQ_i4aSb5b37PrNsq-kGAnv4jTcIoXfeuAqmiNfdEbOQlKUs3AAjqQ4H">
              <a:extLst>
                <a:ext uri="{FF2B5EF4-FFF2-40B4-BE49-F238E27FC236}">
                  <a16:creationId xmlns:a16="http://schemas.microsoft.com/office/drawing/2014/main" id="{58909F46-1501-C94B-B879-E08CB377E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" y="3248025"/>
              <a:ext cx="3746500" cy="279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1" descr="https://lh6.googleusercontent.com/t3oxY1Kfytvfpq45IDwC0Ivf-Y5mYikW2ZmbpqZ3z6_ghI4rZcoVhgjVohR5P5Cr_hjFgFGi_76MDBOxEw1cQrzoWDhjbi5ZaKt-vO5-DsBSNpoHjM0BNESsrUESki28NDmL2Bzg">
              <a:extLst>
                <a:ext uri="{FF2B5EF4-FFF2-40B4-BE49-F238E27FC236}">
                  <a16:creationId xmlns:a16="http://schemas.microsoft.com/office/drawing/2014/main" id="{A52BD1E7-D729-D744-AA50-DD88075FB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804" y="3248025"/>
              <a:ext cx="3479800" cy="287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49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99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 Garasto</dc:creator>
  <cp:lastModifiedBy>Stef Garasto</cp:lastModifiedBy>
  <cp:revision>1</cp:revision>
  <dcterms:created xsi:type="dcterms:W3CDTF">2019-06-25T00:45:52Z</dcterms:created>
  <dcterms:modified xsi:type="dcterms:W3CDTF">2019-06-25T00:52:09Z</dcterms:modified>
</cp:coreProperties>
</file>