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ermans" userId="aa4e5445-ec08-405c-bb74-fa9610c003b7" providerId="ADAL" clId="{3C34F894-8EDB-4316-975A-EC91B996892F}"/>
    <pc:docChg chg="modSld">
      <pc:chgData name="Tim Hermans" userId="aa4e5445-ec08-405c-bb74-fa9610c003b7" providerId="ADAL" clId="{3C34F894-8EDB-4316-975A-EC91B996892F}" dt="2025-01-29T14:27:46.697" v="4" actId="1036"/>
      <pc:docMkLst>
        <pc:docMk/>
      </pc:docMkLst>
      <pc:sldChg chg="modSp mod">
        <pc:chgData name="Tim Hermans" userId="aa4e5445-ec08-405c-bb74-fa9610c003b7" providerId="ADAL" clId="{3C34F894-8EDB-4316-975A-EC91B996892F}" dt="2025-01-29T14:27:46.697" v="4" actId="1036"/>
        <pc:sldMkLst>
          <pc:docMk/>
          <pc:sldMk cId="3896694812" sldId="256"/>
        </pc:sldMkLst>
        <pc:picChg chg="mod">
          <ac:chgData name="Tim Hermans" userId="aa4e5445-ec08-405c-bb74-fa9610c003b7" providerId="ADAL" clId="{3C34F894-8EDB-4316-975A-EC91B996892F}" dt="2025-01-29T14:27:46.697" v="4" actId="1036"/>
          <ac:picMkLst>
            <pc:docMk/>
            <pc:sldMk cId="3896694812" sldId="256"/>
            <ac:picMk id="9" creationId="{81D5418F-2403-55F6-1C0C-1443F3E056EB}"/>
          </ac:picMkLst>
        </pc:picChg>
        <pc:picChg chg="mod">
          <ac:chgData name="Tim Hermans" userId="aa4e5445-ec08-405c-bb74-fa9610c003b7" providerId="ADAL" clId="{3C34F894-8EDB-4316-975A-EC91B996892F}" dt="2025-01-29T14:27:35.881" v="1" actId="1076"/>
          <ac:picMkLst>
            <pc:docMk/>
            <pc:sldMk cId="3896694812" sldId="256"/>
            <ac:picMk id="11" creationId="{2E50160F-E45F-EA08-79E8-CAFD225ABCCB}"/>
          </ac:picMkLst>
        </pc:picChg>
        <pc:picChg chg="mod">
          <ac:chgData name="Tim Hermans" userId="aa4e5445-ec08-405c-bb74-fa9610c003b7" providerId="ADAL" clId="{3C34F894-8EDB-4316-975A-EC91B996892F}" dt="2025-01-29T14:27:40.780" v="3" actId="1076"/>
          <ac:picMkLst>
            <pc:docMk/>
            <pc:sldMk cId="3896694812" sldId="256"/>
            <ac:picMk id="13" creationId="{E6549FB5-FCA1-393F-9C5B-17FC6DDC28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733C63-D835-9A02-4D07-DC9AFE94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4EC2D85-E039-68EA-916F-25FF29AF6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6FDB7C-E116-A9C5-51CA-F1BEE737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165DDF-2A5A-2907-F0C2-1E5EFD17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CCEC1B-F23B-1ECB-5CFC-4A04749F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8F2B4-B29E-AFED-F2E1-9F9C1F66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80C2102-A303-300E-AE4A-CF522B2CB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3C531E-F629-AE3F-E839-2612DBCD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9DDC26-FC27-F139-9EE0-B2AB673D5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B12013-77E2-EE3C-C067-4DE19732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A74582F-E208-4C7C-0E17-9B7A10C66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EA9BBF0-9DFE-468E-F776-DB4F28368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5EF104-47CE-A69A-3194-F471BA3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D5F95A-FD8F-87F6-4437-B87B612B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67450C-3A99-312C-0C66-AA91646A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38998-DC79-E1EC-9019-38143DF8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E2988F-4300-79CF-250C-CAB237FF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B56614-0AD5-33FD-C1E7-23E16631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DAC4EC-9A75-C887-4649-43144EAE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AFA3E3-4B2A-C514-B1AC-05A5258B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4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155B6-775D-F728-D21D-7CF697D5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DFE6622-CB4C-3D01-0AA8-0C87311D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1C8717-5A07-3B00-84CE-443C98DA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866FAC-6D7A-9D45-83AB-0DA9A8E1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D35C54B-7BF4-7F95-45EF-E1FDC662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7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3E136-9D15-7AD6-BC6D-A2F42D06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0A4777-EAF0-1E3F-04E3-ADA9F4217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53E5CB0-3EF7-9840-0D47-530F76240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451297-14F6-1A5F-C776-1E18BA31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BA2204-0EF6-F9A9-FD30-14DE8EC8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BD7EB94-4E6F-0C64-0141-6DB7E66E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3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C06B3-69E7-37C2-FFF7-E07F7687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901AFF6-EEAF-E8BC-2B04-0F0E64C6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4B1A72-7056-06FA-64C0-549649947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49CE117-48CB-4DE3-4089-5DD3CFE5D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9CAC88D-F26C-77E7-D6E3-A97D87E4E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2A59759-0FBB-8BF3-1D0D-37188AB5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3E8A451-F368-640A-CD07-B08CB7F5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846328F-9914-4689-8C62-E920542F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8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5A375-ED86-E1D1-4143-AEEA59E5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F12F341-AD85-1904-A1A9-283A6AAD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75A917-4C2A-5FDA-5B93-1555124D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CBD3852-7925-BAD0-509E-CB077F59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04D71DC-4620-3BE4-D93B-AE538A4B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1371983-C8E7-90B0-3F18-1DEEDE566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77EF76-A2CA-3FC1-A1BF-E81A7050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95938-0C39-873A-47A2-7C22799D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C2C755-D50C-6B0A-FC9E-EA59EFF5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B7D600-24ED-3AAB-4460-E1648F43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4DC4EF-DE65-8D07-DFCC-79F0D4A6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71625C-D70F-2FAC-665D-8E1CCBBAF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82B765-DC83-7720-3BFC-650C1F4C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BFD15-5480-A90F-AA54-0189CB5F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BE356CF-6671-0E09-DAAA-55ACC25F1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3FAC94-4C31-EC31-683F-E917E48A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9E0B36-170E-5290-E790-C0B8BA0D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62401B9-1ACC-F1BA-FD8A-B59A9EC7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B262997-31C3-4BA1-688B-F77ABEB8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2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C1555C5-A133-0191-5103-1F00A669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FB16514-A89A-3390-C10C-B9B01670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DEB5501-41E0-01D5-E002-838673D6C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11163-71F1-4E93-ABF1-476E36FD351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6785D6-796C-FF70-1337-2CF970533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E4B42D-009A-A447-6F16-62CB07545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11C04-54FF-480F-B437-04D8EDEC4DA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fbeelding met Graphics, Lettertype, grafische vormgeving, logo&#10;&#10;Automatisch gegenereerde beschrijving">
            <a:extLst>
              <a:ext uri="{FF2B5EF4-FFF2-40B4-BE49-F238E27FC236}">
                <a16:creationId xmlns:a16="http://schemas.microsoft.com/office/drawing/2014/main" id="{81D5418F-2403-55F6-1C0C-1443F3E05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7" y="3225699"/>
            <a:ext cx="2826083" cy="201075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E50160F-E45F-EA08-79E8-CAFD225AB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8576" y="3635237"/>
            <a:ext cx="3858535" cy="1593129"/>
          </a:xfrm>
          <a:prstGeom prst="rect">
            <a:avLst/>
          </a:prstGeom>
        </p:spPr>
      </p:pic>
      <p:pic>
        <p:nvPicPr>
          <p:cNvPr id="13" name="Afbeelding 12" descr="Afbeelding met schermopname, tekst, symbool, logo&#10;&#10;Automatisch gegenereerde beschrijving">
            <a:extLst>
              <a:ext uri="{FF2B5EF4-FFF2-40B4-BE49-F238E27FC236}">
                <a16:creationId xmlns:a16="http://schemas.microsoft.com/office/drawing/2014/main" id="{E6549FB5-FCA1-393F-9C5B-17FC6DDC2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76" y="3562233"/>
            <a:ext cx="5603634" cy="1528025"/>
          </a:xfrm>
          <a:prstGeom prst="rect">
            <a:avLst/>
          </a:prstGeom>
        </p:spPr>
      </p:pic>
      <p:pic>
        <p:nvPicPr>
          <p:cNvPr id="15" name="Afbeelding 14" descr="Afbeelding met tekst, schermopname, Lettertype, Elektrisch blauw&#10;&#10;Automatisch gegenereerde beschrijving">
            <a:extLst>
              <a:ext uri="{FF2B5EF4-FFF2-40B4-BE49-F238E27FC236}">
                <a16:creationId xmlns:a16="http://schemas.microsoft.com/office/drawing/2014/main" id="{C7957B5D-FFD7-6EF1-D56E-40F0B349CA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76" y="1433562"/>
            <a:ext cx="3893270" cy="1405227"/>
          </a:xfrm>
          <a:prstGeom prst="rect">
            <a:avLst/>
          </a:prstGeom>
        </p:spPr>
      </p:pic>
      <p:pic>
        <p:nvPicPr>
          <p:cNvPr id="17" name="Afbeelding 16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C3DF015E-2BD7-B845-7F15-932B351BC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44" y="938117"/>
            <a:ext cx="6095999" cy="23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4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UZ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Hermans</dc:creator>
  <cp:lastModifiedBy>Tim Hermans</cp:lastModifiedBy>
  <cp:revision>1</cp:revision>
  <dcterms:created xsi:type="dcterms:W3CDTF">2025-01-29T14:16:10Z</dcterms:created>
  <dcterms:modified xsi:type="dcterms:W3CDTF">2025-01-29T14:27:46Z</dcterms:modified>
</cp:coreProperties>
</file>