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55E96-AA75-4F5B-80FB-19CE1CF526E8}" v="1" dt="2025-04-07T09:34:0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Hermans" userId="aa4e5445-ec08-405c-bb74-fa9610c003b7" providerId="ADAL" clId="{3C34F894-8EDB-4316-975A-EC91B996892F}"/>
    <pc:docChg chg="modSld">
      <pc:chgData name="Tim Hermans" userId="aa4e5445-ec08-405c-bb74-fa9610c003b7" providerId="ADAL" clId="{3C34F894-8EDB-4316-975A-EC91B996892F}" dt="2025-01-29T14:27:46.697" v="4" actId="1036"/>
      <pc:docMkLst>
        <pc:docMk/>
      </pc:docMkLst>
      <pc:sldChg chg="modSp mod">
        <pc:chgData name="Tim Hermans" userId="aa4e5445-ec08-405c-bb74-fa9610c003b7" providerId="ADAL" clId="{3C34F894-8EDB-4316-975A-EC91B996892F}" dt="2025-01-29T14:27:46.697" v="4" actId="1036"/>
        <pc:sldMkLst>
          <pc:docMk/>
          <pc:sldMk cId="3896694812" sldId="256"/>
        </pc:sldMkLst>
        <pc:picChg chg="mod">
          <ac:chgData name="Tim Hermans" userId="aa4e5445-ec08-405c-bb74-fa9610c003b7" providerId="ADAL" clId="{3C34F894-8EDB-4316-975A-EC91B996892F}" dt="2025-01-29T14:27:46.697" v="4" actId="1036"/>
          <ac:picMkLst>
            <pc:docMk/>
            <pc:sldMk cId="3896694812" sldId="256"/>
            <ac:picMk id="9" creationId="{81D5418F-2403-55F6-1C0C-1443F3E056EB}"/>
          </ac:picMkLst>
        </pc:picChg>
        <pc:picChg chg="mod">
          <ac:chgData name="Tim Hermans" userId="aa4e5445-ec08-405c-bb74-fa9610c003b7" providerId="ADAL" clId="{3C34F894-8EDB-4316-975A-EC91B996892F}" dt="2025-01-29T14:27:35.881" v="1" actId="1076"/>
          <ac:picMkLst>
            <pc:docMk/>
            <pc:sldMk cId="3896694812" sldId="256"/>
            <ac:picMk id="11" creationId="{2E50160F-E45F-EA08-79E8-CAFD225ABCCB}"/>
          </ac:picMkLst>
        </pc:picChg>
        <pc:picChg chg="mod">
          <ac:chgData name="Tim Hermans" userId="aa4e5445-ec08-405c-bb74-fa9610c003b7" providerId="ADAL" clId="{3C34F894-8EDB-4316-975A-EC91B996892F}" dt="2025-01-29T14:27:40.780" v="3" actId="1076"/>
          <ac:picMkLst>
            <pc:docMk/>
            <pc:sldMk cId="3896694812" sldId="256"/>
            <ac:picMk id="13" creationId="{E6549FB5-FCA1-393F-9C5B-17FC6DDC280A}"/>
          </ac:picMkLst>
        </pc:picChg>
      </pc:sldChg>
    </pc:docChg>
  </pc:docChgLst>
  <pc:docChgLst>
    <pc:chgData name="Tim Hermans" userId="aa4e5445-ec08-405c-bb74-fa9610c003b7" providerId="ADAL" clId="{40555E96-AA75-4F5B-80FB-19CE1CF526E8}"/>
    <pc:docChg chg="undo custSel modSld">
      <pc:chgData name="Tim Hermans" userId="aa4e5445-ec08-405c-bb74-fa9610c003b7" providerId="ADAL" clId="{40555E96-AA75-4F5B-80FB-19CE1CF526E8}" dt="2025-04-07T09:41:34.234" v="95" actId="1035"/>
      <pc:docMkLst>
        <pc:docMk/>
      </pc:docMkLst>
      <pc:sldChg chg="addSp delSp modSp mod setBg">
        <pc:chgData name="Tim Hermans" userId="aa4e5445-ec08-405c-bb74-fa9610c003b7" providerId="ADAL" clId="{40555E96-AA75-4F5B-80FB-19CE1CF526E8}" dt="2025-04-07T09:41:34.234" v="95" actId="1035"/>
        <pc:sldMkLst>
          <pc:docMk/>
          <pc:sldMk cId="3896694812" sldId="256"/>
        </pc:sldMkLst>
        <pc:spChg chg="add del">
          <ac:chgData name="Tim Hermans" userId="aa4e5445-ec08-405c-bb74-fa9610c003b7" providerId="ADAL" clId="{40555E96-AA75-4F5B-80FB-19CE1CF526E8}" dt="2025-04-07T09:34:57.781" v="28" actId="26606"/>
          <ac:spMkLst>
            <pc:docMk/>
            <pc:sldMk cId="3896694812" sldId="256"/>
            <ac:spMk id="19" creationId="{112839B5-6527-4FE1-B5CA-71D5FFC47C0E}"/>
          </ac:spMkLst>
        </pc:spChg>
        <pc:spChg chg="add del">
          <ac:chgData name="Tim Hermans" userId="aa4e5445-ec08-405c-bb74-fa9610c003b7" providerId="ADAL" clId="{40555E96-AA75-4F5B-80FB-19CE1CF526E8}" dt="2025-04-07T09:34:57.781" v="28" actId="26606"/>
          <ac:spMkLst>
            <pc:docMk/>
            <pc:sldMk cId="3896694812" sldId="256"/>
            <ac:spMk id="20" creationId="{089B37F3-721E-4809-A50E-9EE306404ED8}"/>
          </ac:spMkLst>
        </pc:spChg>
        <pc:spChg chg="add del">
          <ac:chgData name="Tim Hermans" userId="aa4e5445-ec08-405c-bb74-fa9610c003b7" providerId="ADAL" clId="{40555E96-AA75-4F5B-80FB-19CE1CF526E8}" dt="2025-04-07T09:34:57.781" v="28" actId="26606"/>
          <ac:spMkLst>
            <pc:docMk/>
            <pc:sldMk cId="3896694812" sldId="256"/>
            <ac:spMk id="21" creationId="{6F32C1A4-2AC7-48CB-9AB7-B80470C0FD23}"/>
          </ac:spMkLst>
        </pc:spChg>
        <pc:spChg chg="add del">
          <ac:chgData name="Tim Hermans" userId="aa4e5445-ec08-405c-bb74-fa9610c003b7" providerId="ADAL" clId="{40555E96-AA75-4F5B-80FB-19CE1CF526E8}" dt="2025-04-07T09:34:42.380" v="24" actId="26606"/>
          <ac:spMkLst>
            <pc:docMk/>
            <pc:sldMk cId="3896694812" sldId="256"/>
            <ac:spMk id="22" creationId="{296BB291-4ABC-48EB-A20E-B11F249FD147}"/>
          </ac:spMkLst>
        </pc:spChg>
        <pc:spChg chg="add del">
          <ac:chgData name="Tim Hermans" userId="aa4e5445-ec08-405c-bb74-fa9610c003b7" providerId="ADAL" clId="{40555E96-AA75-4F5B-80FB-19CE1CF526E8}" dt="2025-04-07T09:34:57.781" v="28" actId="26606"/>
          <ac:spMkLst>
            <pc:docMk/>
            <pc:sldMk cId="3896694812" sldId="256"/>
            <ac:spMk id="23" creationId="{BE12D8E2-6088-4997-A8C6-1794DA9E1D48}"/>
          </ac:spMkLst>
        </pc:spChg>
        <pc:spChg chg="add del">
          <ac:chgData name="Tim Hermans" userId="aa4e5445-ec08-405c-bb74-fa9610c003b7" providerId="ADAL" clId="{40555E96-AA75-4F5B-80FB-19CE1CF526E8}" dt="2025-04-07T09:34:42.380" v="24" actId="26606"/>
          <ac:spMkLst>
            <pc:docMk/>
            <pc:sldMk cId="3896694812" sldId="256"/>
            <ac:spMk id="24" creationId="{EF68680D-88C3-4223-8FF9-B7CEA07C1E90}"/>
          </ac:spMkLst>
        </pc:spChg>
        <pc:spChg chg="add del">
          <ac:chgData name="Tim Hermans" userId="aa4e5445-ec08-405c-bb74-fa9610c003b7" providerId="ADAL" clId="{40555E96-AA75-4F5B-80FB-19CE1CF526E8}" dt="2025-04-07T09:34:57.781" v="28" actId="26606"/>
          <ac:spMkLst>
            <pc:docMk/>
            <pc:sldMk cId="3896694812" sldId="256"/>
            <ac:spMk id="25" creationId="{FAF10F47-1605-47C5-AE58-9062909ADA42}"/>
          </ac:spMkLst>
        </pc:spChg>
        <pc:spChg chg="add del">
          <ac:chgData name="Tim Hermans" userId="aa4e5445-ec08-405c-bb74-fa9610c003b7" providerId="ADAL" clId="{40555E96-AA75-4F5B-80FB-19CE1CF526E8}" dt="2025-04-07T09:34:42.380" v="24" actId="26606"/>
          <ac:spMkLst>
            <pc:docMk/>
            <pc:sldMk cId="3896694812" sldId="256"/>
            <ac:spMk id="26" creationId="{1E45451A-56A1-4D57-8530-06665AB9628F}"/>
          </ac:spMkLst>
        </pc:spChg>
        <pc:spChg chg="add del">
          <ac:chgData name="Tim Hermans" userId="aa4e5445-ec08-405c-bb74-fa9610c003b7" providerId="ADAL" clId="{40555E96-AA75-4F5B-80FB-19CE1CF526E8}" dt="2025-04-07T09:35:33.186" v="30" actId="26606"/>
          <ac:spMkLst>
            <pc:docMk/>
            <pc:sldMk cId="3896694812" sldId="256"/>
            <ac:spMk id="27" creationId="{E1750109-3B91-4506-B997-0CD8E35A1488}"/>
          </ac:spMkLst>
        </pc:spChg>
        <pc:spChg chg="add del">
          <ac:chgData name="Tim Hermans" userId="aa4e5445-ec08-405c-bb74-fa9610c003b7" providerId="ADAL" clId="{40555E96-AA75-4F5B-80FB-19CE1CF526E8}" dt="2025-04-07T09:34:42.380" v="24" actId="26606"/>
          <ac:spMkLst>
            <pc:docMk/>
            <pc:sldMk cId="3896694812" sldId="256"/>
            <ac:spMk id="28" creationId="{558BA547-98A0-4003-8D14-BEC8A12577D0}"/>
          </ac:spMkLst>
        </pc:spChg>
        <pc:spChg chg="add del">
          <ac:chgData name="Tim Hermans" userId="aa4e5445-ec08-405c-bb74-fa9610c003b7" providerId="ADAL" clId="{40555E96-AA75-4F5B-80FB-19CE1CF526E8}" dt="2025-04-07T09:35:33.186" v="30" actId="26606"/>
          <ac:spMkLst>
            <pc:docMk/>
            <pc:sldMk cId="3896694812" sldId="256"/>
            <ac:spMk id="29" creationId="{E72D8D1B-59F6-4FF3-8547-9BBB6129F2FA}"/>
          </ac:spMkLst>
        </pc:spChg>
        <pc:spChg chg="add del">
          <ac:chgData name="Tim Hermans" userId="aa4e5445-ec08-405c-bb74-fa9610c003b7" providerId="ADAL" clId="{40555E96-AA75-4F5B-80FB-19CE1CF526E8}" dt="2025-04-07T09:34:42.380" v="24" actId="26606"/>
          <ac:spMkLst>
            <pc:docMk/>
            <pc:sldMk cId="3896694812" sldId="256"/>
            <ac:spMk id="30" creationId="{7C498D76-5C8E-4439-9D70-BA9F56197405}"/>
          </ac:spMkLst>
        </pc:spChg>
        <pc:spChg chg="add del">
          <ac:chgData name="Tim Hermans" userId="aa4e5445-ec08-405c-bb74-fa9610c003b7" providerId="ADAL" clId="{40555E96-AA75-4F5B-80FB-19CE1CF526E8}" dt="2025-04-07T09:35:33.186" v="30" actId="26606"/>
          <ac:spMkLst>
            <pc:docMk/>
            <pc:sldMk cId="3896694812" sldId="256"/>
            <ac:spMk id="31" creationId="{2C444748-5A8D-4B53-89FE-42B455DFA2D1}"/>
          </ac:spMkLst>
        </pc:spChg>
        <pc:spChg chg="add del">
          <ac:chgData name="Tim Hermans" userId="aa4e5445-ec08-405c-bb74-fa9610c003b7" providerId="ADAL" clId="{40555E96-AA75-4F5B-80FB-19CE1CF526E8}" dt="2025-04-07T09:34:42.380" v="24" actId="26606"/>
          <ac:spMkLst>
            <pc:docMk/>
            <pc:sldMk cId="3896694812" sldId="256"/>
            <ac:spMk id="32" creationId="{F95AC789-3AB1-41E7-BF4E-6861EF948160}"/>
          </ac:spMkLst>
        </pc:spChg>
        <pc:spChg chg="add del">
          <ac:chgData name="Tim Hermans" userId="aa4e5445-ec08-405c-bb74-fa9610c003b7" providerId="ADAL" clId="{40555E96-AA75-4F5B-80FB-19CE1CF526E8}" dt="2025-04-07T09:35:33.186" v="30" actId="26606"/>
          <ac:spMkLst>
            <pc:docMk/>
            <pc:sldMk cId="3896694812" sldId="256"/>
            <ac:spMk id="33" creationId="{14044C96-7CFD-44DB-A579-D77B0D37C681}"/>
          </ac:spMkLst>
        </pc:spChg>
        <pc:spChg chg="add del">
          <ac:chgData name="Tim Hermans" userId="aa4e5445-ec08-405c-bb74-fa9610c003b7" providerId="ADAL" clId="{40555E96-AA75-4F5B-80FB-19CE1CF526E8}" dt="2025-04-07T09:35:33.186" v="30" actId="26606"/>
          <ac:spMkLst>
            <pc:docMk/>
            <pc:sldMk cId="3896694812" sldId="256"/>
            <ac:spMk id="34" creationId="{7F9FE375-3674-4B26-B67B-30AFAF78CC57}"/>
          </ac:spMkLst>
        </pc:spChg>
        <pc:spChg chg="add del">
          <ac:chgData name="Tim Hermans" userId="aa4e5445-ec08-405c-bb74-fa9610c003b7" providerId="ADAL" clId="{40555E96-AA75-4F5B-80FB-19CE1CF526E8}" dt="2025-04-07T09:35:33.186" v="30" actId="26606"/>
          <ac:spMkLst>
            <pc:docMk/>
            <pc:sldMk cId="3896694812" sldId="256"/>
            <ac:spMk id="35" creationId="{8FC8C21F-9484-4A71-ABFA-6C10682FAC3E}"/>
          </ac:spMkLst>
        </pc:spChg>
        <pc:spChg chg="add del">
          <ac:chgData name="Tim Hermans" userId="aa4e5445-ec08-405c-bb74-fa9610c003b7" providerId="ADAL" clId="{40555E96-AA75-4F5B-80FB-19CE1CF526E8}" dt="2025-04-07T09:35:33.186" v="30" actId="26606"/>
          <ac:spMkLst>
            <pc:docMk/>
            <pc:sldMk cId="3896694812" sldId="256"/>
            <ac:spMk id="36" creationId="{F4FFA271-A10A-4AC3-8F06-E3313A197A80}"/>
          </ac:spMkLst>
        </pc:spChg>
        <pc:picChg chg="add mod ord">
          <ac:chgData name="Tim Hermans" userId="aa4e5445-ec08-405c-bb74-fa9610c003b7" providerId="ADAL" clId="{40555E96-AA75-4F5B-80FB-19CE1CF526E8}" dt="2025-04-07T09:41:34.234" v="95" actId="1035"/>
          <ac:picMkLst>
            <pc:docMk/>
            <pc:sldMk cId="3896694812" sldId="256"/>
            <ac:picMk id="3" creationId="{4C54FB1A-BCDF-9858-B29F-5C3D760D2CE6}"/>
          </ac:picMkLst>
        </pc:picChg>
        <pc:picChg chg="mod ord">
          <ac:chgData name="Tim Hermans" userId="aa4e5445-ec08-405c-bb74-fa9610c003b7" providerId="ADAL" clId="{40555E96-AA75-4F5B-80FB-19CE1CF526E8}" dt="2025-04-07T09:41:34.234" v="95" actId="1035"/>
          <ac:picMkLst>
            <pc:docMk/>
            <pc:sldMk cId="3896694812" sldId="256"/>
            <ac:picMk id="9" creationId="{81D5418F-2403-55F6-1C0C-1443F3E056EB}"/>
          </ac:picMkLst>
        </pc:picChg>
        <pc:picChg chg="mod ord">
          <ac:chgData name="Tim Hermans" userId="aa4e5445-ec08-405c-bb74-fa9610c003b7" providerId="ADAL" clId="{40555E96-AA75-4F5B-80FB-19CE1CF526E8}" dt="2025-04-07T09:41:34.234" v="95" actId="1035"/>
          <ac:picMkLst>
            <pc:docMk/>
            <pc:sldMk cId="3896694812" sldId="256"/>
            <ac:picMk id="11" creationId="{2E50160F-E45F-EA08-79E8-CAFD225ABCCB}"/>
          </ac:picMkLst>
        </pc:picChg>
        <pc:picChg chg="mod ord">
          <ac:chgData name="Tim Hermans" userId="aa4e5445-ec08-405c-bb74-fa9610c003b7" providerId="ADAL" clId="{40555E96-AA75-4F5B-80FB-19CE1CF526E8}" dt="2025-04-07T09:41:34.234" v="95" actId="1035"/>
          <ac:picMkLst>
            <pc:docMk/>
            <pc:sldMk cId="3896694812" sldId="256"/>
            <ac:picMk id="13" creationId="{E6549FB5-FCA1-393F-9C5B-17FC6DDC280A}"/>
          </ac:picMkLst>
        </pc:picChg>
        <pc:picChg chg="mod ord">
          <ac:chgData name="Tim Hermans" userId="aa4e5445-ec08-405c-bb74-fa9610c003b7" providerId="ADAL" clId="{40555E96-AA75-4F5B-80FB-19CE1CF526E8}" dt="2025-04-07T09:41:34.234" v="95" actId="1035"/>
          <ac:picMkLst>
            <pc:docMk/>
            <pc:sldMk cId="3896694812" sldId="256"/>
            <ac:picMk id="15" creationId="{C7957B5D-FFD7-6EF1-D56E-40F0B349CA94}"/>
          </ac:picMkLst>
        </pc:picChg>
        <pc:picChg chg="mod">
          <ac:chgData name="Tim Hermans" userId="aa4e5445-ec08-405c-bb74-fa9610c003b7" providerId="ADAL" clId="{40555E96-AA75-4F5B-80FB-19CE1CF526E8}" dt="2025-04-07T09:41:34.234" v="95" actId="1035"/>
          <ac:picMkLst>
            <pc:docMk/>
            <pc:sldMk cId="3896694812" sldId="256"/>
            <ac:picMk id="17" creationId="{C3DF015E-2BD7-B845-7F15-932B351BC5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33C63-D835-9A02-4D07-DC9AFE94B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4EC2D85-E039-68EA-916F-25FF29AF6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6FDB7C-E116-A9C5-51CA-F1BEE737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165DDF-2A5A-2907-F0C2-1E5EFD17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CCEC1B-F23B-1ECB-5CFC-4A04749F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8F2B4-B29E-AFED-F2E1-9F9C1F66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80C2102-A303-300E-AE4A-CF522B2CB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3C531E-F629-AE3F-E839-2612DBCD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9DDC26-FC27-F139-9EE0-B2AB673D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B12013-77E2-EE3C-C067-4DE19732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74582F-E208-4C7C-0E17-9B7A10C66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EA9BBF0-9DFE-468E-F776-DB4F28368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5EF104-47CE-A69A-3194-F471BA3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D5F95A-FD8F-87F6-4437-B87B612B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67450C-3A99-312C-0C66-AA91646A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9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38998-DC79-E1EC-9019-38143DF8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E2988F-4300-79CF-250C-CAB237FF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B56614-0AD5-33FD-C1E7-23E16631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DAC4EC-9A75-C887-4649-43144EAE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AFA3E3-4B2A-C514-B1AC-05A5258B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55B6-775D-F728-D21D-7CF697D5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DFE6622-CB4C-3D01-0AA8-0C87311D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1C8717-5A07-3B00-84CE-443C98DA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866FAC-6D7A-9D45-83AB-0DA9A8E1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35C54B-7BF4-7F95-45EF-E1FDC66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7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3E136-9D15-7AD6-BC6D-A2F42D06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0A4777-EAF0-1E3F-04E3-ADA9F4217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53E5CB0-3EF7-9840-0D47-530F76240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451297-14F6-1A5F-C776-1E18BA31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3BA2204-0EF6-F9A9-FD30-14DE8EC8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D7EB94-4E6F-0C64-0141-6DB7E66E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3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C06B3-69E7-37C2-FFF7-E07F7687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01AFF6-EEAF-E8BC-2B04-0F0E64C6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04B1A72-7056-06FA-64C0-54964994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49CE117-48CB-4DE3-4089-5DD3CFE5D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9CAC88D-F26C-77E7-D6E3-A97D87E4E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2A59759-0FBB-8BF3-1D0D-37188AB5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3E8A451-F368-640A-CD07-B08CB7F5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846328F-9914-4689-8C62-E920542F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8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5A375-ED86-E1D1-4143-AEEA59E5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2F341-AD85-1904-A1A9-283A6AAD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B75A917-4C2A-5FDA-5B93-1555124D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CBD3852-7925-BAD0-509E-CB077F59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04D71DC-4620-3BE4-D93B-AE538A4B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1371983-C8E7-90B0-3F18-1DEEDE56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7EF76-A2CA-3FC1-A1BF-E81A7050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95938-0C39-873A-47A2-7C22799D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C2C755-D50C-6B0A-FC9E-EA59EFF5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B7D600-24ED-3AAB-4460-E1648F430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F4DC4EF-DE65-8D07-DFCC-79F0D4A6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71625C-D70F-2FAC-665D-8E1CCBBA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C82B765-DC83-7720-3BFC-650C1F4C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BFD15-5480-A90F-AA54-0189CB5F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BE356CF-6671-0E09-DAAA-55ACC25F1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A3FAC94-4C31-EC31-683F-E917E48AF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9E0B36-170E-5290-E790-C0B8BA0D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62401B9-1ACC-F1BA-FD8A-B59A9EC7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262997-31C3-4BA1-688B-F77ABEB8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C1555C5-A133-0191-5103-1F00A669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FB16514-A89A-3390-C10C-B9B01670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EB5501-41E0-01D5-E002-838673D6C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11163-71F1-4E93-ABF1-476E36FD351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6785D6-796C-FF70-1337-2CF970533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E4B42D-009A-A447-6F16-62CB07545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 descr="Afbeelding met Graphics, Lettertype, grafische vormgeving, schermopname&#10;&#10;Automatisch gegenereerde beschrijving">
            <a:extLst>
              <a:ext uri="{FF2B5EF4-FFF2-40B4-BE49-F238E27FC236}">
                <a16:creationId xmlns:a16="http://schemas.microsoft.com/office/drawing/2014/main" id="{C3DF015E-2BD7-B845-7F15-932B351BC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49" y="1580063"/>
            <a:ext cx="3785129" cy="1487796"/>
          </a:xfrm>
          <a:prstGeom prst="rect">
            <a:avLst/>
          </a:prstGeom>
        </p:spPr>
      </p:pic>
      <p:pic>
        <p:nvPicPr>
          <p:cNvPr id="3" name="Afbeelding 2" descr="Afbeelding met tekst, geel, Graphics, grafische vormgeving&#10;&#10;Door AI gegenereerde inhoud is mogelijk onjuist.">
            <a:extLst>
              <a:ext uri="{FF2B5EF4-FFF2-40B4-BE49-F238E27FC236}">
                <a16:creationId xmlns:a16="http://schemas.microsoft.com/office/drawing/2014/main" id="{4C54FB1A-BCDF-9858-B29F-5C3D760D2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69" y="1941109"/>
            <a:ext cx="4107733" cy="82154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E50160F-E45F-EA08-79E8-CAFD225AB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8424" y="4082287"/>
            <a:ext cx="3239769" cy="1337649"/>
          </a:xfrm>
          <a:prstGeom prst="rect">
            <a:avLst/>
          </a:prstGeom>
        </p:spPr>
      </p:pic>
      <p:pic>
        <p:nvPicPr>
          <p:cNvPr id="15" name="Afbeelding 14" descr="Afbeelding met tekst, schermopname, Lettertype, Elektrisch blauw&#10;&#10;Automatisch gegenereerde beschrijving">
            <a:extLst>
              <a:ext uri="{FF2B5EF4-FFF2-40B4-BE49-F238E27FC236}">
                <a16:creationId xmlns:a16="http://schemas.microsoft.com/office/drawing/2014/main" id="{C7957B5D-FFD7-6EF1-D56E-40F0B349C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09" y="1769841"/>
            <a:ext cx="3059853" cy="1101546"/>
          </a:xfrm>
          <a:prstGeom prst="rect">
            <a:avLst/>
          </a:prstGeom>
        </p:spPr>
      </p:pic>
      <p:pic>
        <p:nvPicPr>
          <p:cNvPr id="13" name="Afbeelding 12" descr="Afbeelding met schermopname, tekst, symbool, logo&#10;&#10;Automatisch gegenereerde beschrijving">
            <a:extLst>
              <a:ext uri="{FF2B5EF4-FFF2-40B4-BE49-F238E27FC236}">
                <a16:creationId xmlns:a16="http://schemas.microsoft.com/office/drawing/2014/main" id="{E6549FB5-FCA1-393F-9C5B-17FC6DDC28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78" y="4161498"/>
            <a:ext cx="4324513" cy="1179228"/>
          </a:xfrm>
          <a:prstGeom prst="rect">
            <a:avLst/>
          </a:prstGeom>
        </p:spPr>
      </p:pic>
      <p:pic>
        <p:nvPicPr>
          <p:cNvPr id="9" name="Afbeelding 8" descr="Afbeelding met Graphics, Lettertype, grafische vormgeving, logo&#10;&#10;Automatisch gegenereerde beschrijving">
            <a:extLst>
              <a:ext uri="{FF2B5EF4-FFF2-40B4-BE49-F238E27FC236}">
                <a16:creationId xmlns:a16="http://schemas.microsoft.com/office/drawing/2014/main" id="{81D5418F-2403-55F6-1C0C-1443F3E056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2" y="3341451"/>
            <a:ext cx="3239769" cy="230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948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>UZ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Hermans</dc:creator>
  <cp:lastModifiedBy>Tim Hermans</cp:lastModifiedBy>
  <cp:revision>1</cp:revision>
  <dcterms:created xsi:type="dcterms:W3CDTF">2025-01-29T14:16:10Z</dcterms:created>
  <dcterms:modified xsi:type="dcterms:W3CDTF">2025-04-07T09:41:42Z</dcterms:modified>
</cp:coreProperties>
</file>