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8" r:id="rId3"/>
    <p:sldId id="285" r:id="rId4"/>
    <p:sldId id="262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76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7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ClrTx/>
            </a:pPr>
            <a:r>
              <a:rPr lang="ru-RU" altLang="ru-RU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ru-RU" alt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0" y="1459798"/>
            <a:ext cx="4983099" cy="284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593366"/>
            <a:ext cx="8520600" cy="54984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1 - Дайте определение и полное название аббревиатурам HTML и CSS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Что такое тег?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С помощью какого тега , мы подключаем к HTML странице файлы CSS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Напишите четыре значения стиля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их отличия между собой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Перечислите виды списков и их отличие друг от друга </a:t>
            </a:r>
            <a:endParaRPr lang="ru-RU" altLang="ru-RU" sz="2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6 - Какие из этих классов записаны правильно: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&lt;p class="class_01”&gt;&lt;/p</a:t>
            </a:r>
            <a:r>
              <a:rPr lang="en-US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Б) &lt;div class ="class_01”&gt;&lt;/div&gt;</a:t>
            </a: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&lt;h3 class=«Flex-item"&gt;&lt;/h3</a:t>
            </a:r>
            <a:r>
              <a:rPr lang="en-US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Г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&lt;span class ="01_class”&gt;&lt;/span&gt;</a:t>
            </a: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Д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</a:t>
            </a:r>
            <a:r>
              <a:rPr lang="en-US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class="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_01"&gt;&lt;/</a:t>
            </a:r>
            <a:r>
              <a:rPr lang="en-US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altLang="ru-RU" sz="2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перечислите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вендорные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приставки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чего используют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псевдокласс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593366"/>
            <a:ext cx="8520600" cy="54984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Напишите стили для блока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шириной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высотой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50px ,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внешним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отступом справа 10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сверху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снизу 20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слева 50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 </a:t>
            </a:r>
            <a:r>
              <a:rPr lang="ru-RU" altLang="ru-RU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внутреним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отступом 5</a:t>
            </a:r>
            <a:r>
              <a:rPr lang="en-US" altLang="ru-RU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дублированая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граница черного цвета и 3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шириной ,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вертикальном 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потоке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Какой стиль отвечает за прозрачность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Какой стиль отвечает за наслоение </a:t>
            </a: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Дайте определение тегу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Перечислите типы тега 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Какой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псевдокласс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нужно использовать для описания дополнительных стилей при наведении на элемент</a:t>
            </a:r>
            <a:r>
              <a:rPr lang="ru-RU" altLang="ru-RU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– C 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помощью каких стилей </a:t>
            </a:r>
            <a:r>
              <a:rPr lang="en-US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мы можем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расцентрировать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обьект</a:t>
            </a:r>
            <a:r>
              <a:rPr lang="ru-RU" alt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внутри родителя</a:t>
            </a: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ru-RU" alt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Напишите </a:t>
            </a: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С</a:t>
            </a: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следующего </a:t>
            </a:r>
            <a:r>
              <a:rPr lang="ru-RU" altLang="ru-RU" sz="3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блока </a:t>
            </a:r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56867"/>
            <a:ext cx="8525898" cy="512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186</Words>
  <Application>Microsoft Office PowerPoint</Application>
  <PresentationFormat>Экран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Simple Light</vt:lpstr>
      <vt:lpstr> </vt:lpstr>
      <vt:lpstr> </vt:lpstr>
      <vt:lpstr> </vt:lpstr>
      <vt:lpstr>Напишите HTML и СSS для следующего блока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16</cp:revision>
  <dcterms:modified xsi:type="dcterms:W3CDTF">2017-10-11T17:34:50Z</dcterms:modified>
</cp:coreProperties>
</file>