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8" r:id="rId3"/>
    <p:sldId id="286" r:id="rId4"/>
    <p:sldId id="285" r:id="rId5"/>
    <p:sldId id="288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76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7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4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0"/>
              </a:spcBef>
              <a:buClrTx/>
            </a:pPr>
            <a:r>
              <a:rPr lang="ru-RU" altLang="ru-RU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endParaRPr lang="ru-RU" altLang="ru-RU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50" y="1459798"/>
            <a:ext cx="4983099" cy="284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endParaRPr sz="32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593366"/>
            <a:ext cx="8520600" cy="5972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 Дайте определение и полное название аббревиатурам HTML и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altLang="ru-RU" sz="2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А)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Hypertext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Transfer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Protocol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\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Cascading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tyle sheets</a:t>
            </a:r>
          </a:p>
          <a:p>
            <a:pPr>
              <a:buNone/>
            </a:pPr>
            <a:r>
              <a:rPr lang="ru-RU" sz="1600" dirty="0">
                <a:solidFill>
                  <a:schemeClr val="tx1"/>
                </a:solidFill>
              </a:rPr>
              <a:t>Б</a:t>
            </a:r>
            <a:r>
              <a:rPr lang="ru-RU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Hypertext markup language  \ Cascading style sheets</a:t>
            </a:r>
          </a:p>
          <a:p>
            <a:pPr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В) </a:t>
            </a:r>
            <a:r>
              <a:rPr lang="en-US" altLang="ru-RU" sz="1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E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xtensible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 hypertext markup 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language \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Search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engine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ptimization</a:t>
            </a:r>
            <a:endParaRPr lang="en-US" altLang="ru-RU" sz="16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Г) </a:t>
            </a:r>
            <a:r>
              <a:rPr lang="en-US" altLang="ru-RU" sz="1600" dirty="0" smtClean="0">
                <a:solidFill>
                  <a:schemeClr val="tx1"/>
                </a:solidFill>
                <a:latin typeface="+mn-lt"/>
              </a:rPr>
              <a:t>Ex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tensible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arkup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anguage</a:t>
            </a:r>
            <a:r>
              <a:rPr lang="en-US" altLang="ru-RU" sz="1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\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Syntactically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awesome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tylesheets</a:t>
            </a:r>
            <a:endParaRPr lang="ru-RU" altLang="ru-RU" sz="1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Что такое тег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3 - С помощью какого тега , мы подключаем к HTML странице файлы CSS</a:t>
            </a:r>
          </a:p>
          <a:p>
            <a:pPr>
              <a:buNone/>
            </a:pPr>
            <a:r>
              <a:rPr lang="ru-RU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А) </a:t>
            </a: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&lt;meta&gt;</a:t>
            </a:r>
          </a:p>
          <a:p>
            <a:pPr>
              <a:buNone/>
            </a:pPr>
            <a:r>
              <a:rPr lang="ru-RU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Б) </a:t>
            </a: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pPr>
              <a:buNone/>
            </a:pPr>
            <a:r>
              <a:rPr lang="ru-RU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В) </a:t>
            </a: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&lt;link&gt;</a:t>
            </a: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Г) </a:t>
            </a: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&lt;style&gt;</a:t>
            </a: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46714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384048"/>
            <a:ext cx="8520600" cy="5707785"/>
          </a:xfrm>
        </p:spPr>
        <p:txBody>
          <a:bodyPr/>
          <a:lstStyle/>
          <a:p>
            <a:pPr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Напишите четыре значения стиля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ru-RU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Перечислите виды списков </a:t>
            </a:r>
            <a:endParaRPr lang="en-US" altLang="ru-RU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Какие из этих классов записаны правильно:</a:t>
            </a:r>
          </a:p>
          <a:p>
            <a:pPr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&lt;p class="class_01”&gt;&lt;/p&gt;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ru-RU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&lt;div class ="class_01”&gt;&lt;/div&gt;</a:t>
            </a:r>
            <a:endParaRPr lang="ru-RU" alt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В) &lt;</a:t>
            </a:r>
            <a:r>
              <a:rPr lang="en-US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class=“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_01"&gt;&lt;/</a:t>
            </a:r>
            <a:r>
              <a:rPr lang="en-US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alt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&lt;span class ="01_class”&gt;&lt;/span&gt;</a:t>
            </a:r>
            <a:endParaRPr lang="ru-RU" alt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перечислите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вендорные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приставки</a:t>
            </a:r>
          </a:p>
          <a:p>
            <a:pPr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8 -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чего используют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псевдокласс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9 - Напишите стили для блока : шириной 5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высотой 50px , внешним отступом 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слева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сверху и снизу 20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справа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 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внутренним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отступом 5</a:t>
            </a:r>
            <a:r>
              <a:rPr lang="en-US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дублированная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граница черного цвета и 3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шириной , в вертикальном потоке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64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endParaRPr sz="32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593366"/>
            <a:ext cx="8520600" cy="54984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Какой стиль отвечает за прозрачность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Какой стиль отвечает за наслоение 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Дайте определение тегу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Перечислите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теги таблицы</a:t>
            </a: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Какой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псевдокласс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нужно использовать для описания дополнительных стилей при наведении на элемент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– C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помощью каких стилей 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мы можем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расцентрировать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обьект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внутри родителя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0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0"/>
              </a:spcBef>
              <a:buClrTx/>
            </a:pPr>
            <a:r>
              <a:rPr lang="ru-RU" altLang="ru-R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Напишите </a:t>
            </a:r>
            <a:r>
              <a:rPr lang="en-US" altLang="ru-R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altLang="ru-R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</a:t>
            </a:r>
            <a:r>
              <a:rPr lang="en-US" altLang="ru-R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 </a:t>
            </a:r>
            <a:r>
              <a:rPr lang="ru-RU" altLang="ru-R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следующего </a:t>
            </a:r>
            <a:r>
              <a:rPr lang="ru-RU" altLang="ru-RU" sz="40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блока </a:t>
            </a:r>
            <a:r>
              <a:rPr lang="ru-RU" altLang="ru-RU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altLang="ru-RU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82334"/>
            <a:ext cx="7699248" cy="46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304</TotalTime>
  <Words>128</Words>
  <Application>Microsoft Office PowerPoint</Application>
  <PresentationFormat>Экран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Simple Light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21</cp:revision>
  <dcterms:modified xsi:type="dcterms:W3CDTF">2018-02-01T14:16:06Z</dcterms:modified>
</cp:coreProperties>
</file>