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3" r:id="rId3"/>
    <p:sldId id="268" r:id="rId4"/>
    <p:sldId id="280" r:id="rId5"/>
    <p:sldId id="278" r:id="rId6"/>
    <p:sldId id="279" r:id="rId7"/>
    <p:sldId id="283" r:id="rId8"/>
    <p:sldId id="284" r:id="rId9"/>
    <p:sldId id="259" r:id="rId10"/>
    <p:sldId id="262" r:id="rId11"/>
    <p:sldId id="270" r:id="rId12"/>
    <p:sldId id="282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55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4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149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913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82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74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76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701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254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76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550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083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9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ct val="0"/>
              </a:spcBef>
              <a:buClrTx/>
            </a:pPr>
            <a:r>
              <a:rPr lang="en-US" altLang="ru-RU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Markup </a:t>
            </a:r>
            <a:r>
              <a:rPr lang="ru-RU" altLang="ru-RU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</a:t>
            </a:r>
            <a:endParaRPr lang="ru-RU" altLang="ru-RU" sz="4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2" descr="C:\Users\s1th\Download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83" y="1214469"/>
            <a:ext cx="4195634" cy="229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Плюсы и минусы </a:t>
            </a:r>
            <a:r>
              <a:rPr lang="ru-RU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профессии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750"/>
              </a:spcAft>
              <a:buClrTx/>
              <a:buNone/>
            </a:pPr>
            <a:r>
              <a:rPr lang="en-US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ru-RU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возможность </a:t>
            </a:r>
            <a:r>
              <a:rPr lang="ru-RU" altLang="ru-RU" sz="32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самостоятельного развития в профессии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None/>
            </a:pPr>
            <a:r>
              <a:rPr lang="en-US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ru-RU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высокая </a:t>
            </a:r>
            <a:r>
              <a:rPr lang="ru-RU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востребованность </a:t>
            </a:r>
            <a:r>
              <a:rPr lang="ru-RU" altLang="ru-RU" sz="32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рынке труда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None/>
            </a:pPr>
            <a:r>
              <a:rPr lang="en-US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ru-RU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возможность </a:t>
            </a:r>
            <a:r>
              <a:rPr lang="ru-RU" altLang="ru-RU" sz="32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работать удаленно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None/>
            </a:pPr>
            <a:r>
              <a:rPr lang="en-US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ru-RU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нечеткие </a:t>
            </a:r>
            <a:r>
              <a:rPr lang="ru-RU" altLang="ru-RU" sz="32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границы между работой </a:t>
            </a:r>
            <a:r>
              <a:rPr lang="en-US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дизайнера</a:t>
            </a:r>
            <a:r>
              <a:rPr lang="ru-RU" altLang="ru-RU" sz="32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веб-программиста </a:t>
            </a:r>
            <a:r>
              <a:rPr lang="ru-RU" altLang="ru-RU" sz="32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дают возможность работать в </a:t>
            </a:r>
            <a:r>
              <a:rPr lang="ru-RU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смежных</a:t>
            </a:r>
            <a:r>
              <a:rPr lang="en-US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областях</a:t>
            </a:r>
            <a:r>
              <a:rPr lang="ru-RU" altLang="ru-RU" sz="32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None/>
            </a:pPr>
            <a:r>
              <a:rPr lang="en-US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необходимость </a:t>
            </a:r>
            <a:r>
              <a:rPr lang="ru-RU" altLang="ru-RU" sz="3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долговременного сидения за компьютером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Место работы и </a:t>
            </a:r>
            <a:r>
              <a:rPr lang="ru-RU" altLang="ru-RU" sz="3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Важные </a:t>
            </a:r>
            <a:r>
              <a:rPr lang="ru-RU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качества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Интернет-компании</a:t>
            </a: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фирмы по разработке сайтов, 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endParaRPr lang="ru-RU" altLang="ru-RU" sz="24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дизайн-студии, организации со своими интернет-проектами,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endParaRPr lang="ru-RU" altLang="ru-RU" sz="24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r>
              <a:rPr lang="ru-RU" altLang="ru-RU" sz="24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фрилансерская</a:t>
            </a: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работа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endParaRPr lang="ru-RU" altLang="ru-RU" sz="2400" b="1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endParaRPr lang="ru-RU" altLang="ru-RU" sz="2400" b="1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r>
              <a:rPr lang="ru-RU" altLang="ru-RU" sz="24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внимательность</a:t>
            </a: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сосредоточенность, способность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endParaRPr lang="ru-RU" altLang="ru-RU" sz="2400" b="1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концентрироваться, терпение в выявлении собственных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endParaRPr lang="ru-RU" altLang="ru-RU" sz="2400" b="1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ошибок, усидчивость, аккуратность и желание работать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endParaRPr lang="ru-RU" altLang="ru-RU" sz="2400" b="1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конечный результат.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4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ru-RU" sz="3200" b="1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750"/>
              </a:spcAft>
              <a:buClrTx/>
              <a:buFontTx/>
              <a:buNone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3" y="593366"/>
            <a:ext cx="7629453" cy="57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 такое вёрстка</a:t>
            </a:r>
            <a:endParaRPr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1" descr="C:\Users\s1th\Downloads\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6" y="1773884"/>
            <a:ext cx="8507744" cy="487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4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Создание HTML страниц (вёрстка</a:t>
            </a:r>
            <a:r>
              <a:rPr lang="ru-RU" altLang="ru-RU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6" descr="Уроки HTML и C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536633"/>
            <a:ext cx="7109811" cy="412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7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" y="593366"/>
            <a:ext cx="8083296" cy="594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1" descr="C:\Users\s1th\Downloads\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4" y="2462784"/>
            <a:ext cx="8513476" cy="269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7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</a:pPr>
            <a:r>
              <a:rPr lang="ru-RU" altLang="ru-RU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Роль верстальщика в разработке сайта</a:t>
            </a:r>
            <a:endParaRPr lang="ru-RU" altLang="ru-RU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r>
              <a:rPr lang="en-US" alt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alt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07" y="1536633"/>
            <a:ext cx="8755985" cy="50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31156" y="629942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</a:pPr>
            <a:r>
              <a:rPr lang="ru-RU" altLang="ru-RU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r>
              <a:rPr lang="en-US" alt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alt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629942"/>
            <a:ext cx="8520600" cy="622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629942"/>
            <a:ext cx="8740056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</a:pPr>
            <a:r>
              <a:rPr lang="ru-RU" altLang="ru-RU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r>
              <a:rPr lang="ru-RU" alt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alt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629942"/>
            <a:ext cx="8520599" cy="62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2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</a:pPr>
            <a:r>
              <a:rPr lang="ru-RU" altLang="ru-RU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Особенности профессии Верстальщик </a:t>
            </a:r>
            <a:endParaRPr lang="ru-RU" alt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FontTx/>
              <a:buNone/>
            </a:pPr>
            <a:r>
              <a:rPr lang="en-US" alt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alt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633"/>
            <a:ext cx="7620001" cy="5003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118</Words>
  <Application>Microsoft Office PowerPoint</Application>
  <PresentationFormat>Экран (4:3)</PresentationFormat>
  <Paragraphs>41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Simple Light</vt:lpstr>
      <vt:lpstr> </vt:lpstr>
      <vt:lpstr>Что такое вёрстка</vt:lpstr>
      <vt:lpstr>Создание HTML страниц (вёрстка)</vt:lpstr>
      <vt:lpstr> </vt:lpstr>
      <vt:lpstr> </vt:lpstr>
      <vt:lpstr>Роль верстальщика в разработке сайта</vt:lpstr>
      <vt:lpstr> </vt:lpstr>
      <vt:lpstr> </vt:lpstr>
      <vt:lpstr>Особенности профессии Верстальщик </vt:lpstr>
      <vt:lpstr>Плюсы и минусы профессии</vt:lpstr>
      <vt:lpstr>Место работы и Важные качества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Admin</cp:lastModifiedBy>
  <cp:revision>14</cp:revision>
  <dcterms:modified xsi:type="dcterms:W3CDTF">2017-08-31T20:18:11Z</dcterms:modified>
</cp:coreProperties>
</file>