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6855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48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199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645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0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492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560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14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747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97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811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742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38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Open+Sa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FONTS</a:t>
            </a:r>
            <a:endParaRPr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311" y="992766"/>
            <a:ext cx="3351377" cy="27860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обработки файла появляется кнопка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download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жмем ее и качаем уже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шрифт  с которым мы сможем работать переносим все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скачаные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файлы в нашу папку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а из файла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stylessheet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переносим  все записи в файл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font-face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 открываем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файл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т.к. надо отредактировать путь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шрифта 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@font-face {</a:t>
            </a:r>
            <a:b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font-family: '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helveticaneuecyrlight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';</a:t>
            </a:r>
            <a:b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('helveticaneuecyr-light-webfont.woff2') format('woff2'),</a:t>
            </a:r>
            <a:b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helveticaneuecyr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-light-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webfont.woff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') format('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woff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');</a:t>
            </a:r>
            <a:b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font-weight: normal;</a:t>
            </a:r>
            <a:b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font-style: normal;</a:t>
            </a:r>
            <a:b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@font-face {</a:t>
            </a:r>
            <a:b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font-family: '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helveticaneuecyrlight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';</a:t>
            </a:r>
            <a:b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('../font/helveticaneuecyr-light-webfont.woff2') format('woff2'),</a:t>
            </a:r>
            <a:b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('../font/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helveticaneuecyr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-light-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webfont.woff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') format('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woff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');</a:t>
            </a:r>
            <a:b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font-weight: normal;</a:t>
            </a:r>
            <a:b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font-style: normal;</a:t>
            </a:r>
            <a:b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ШРИФТ ПОДКЛЮЧЕН</a:t>
            </a:r>
            <a:endParaRPr lang="en-US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1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  <a:buNone/>
            </a:pP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Запомните с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кастомными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шрифтами работать  очень аккуратно (если шрифта нет в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гугл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списке! ), если вам не предоставили исходный файл OTF или </a:t>
            </a:r>
            <a:r>
              <a:rPr lang="ru-RU" altLang="ru-RU" sz="2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уже </a:t>
            </a:r>
            <a:r>
              <a:rPr lang="ru-RU" altLang="ru-RU" sz="2400" b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сгенерирова</a:t>
            </a:r>
            <a:r>
              <a:rPr lang="ru-RU" altLang="ru-RU" sz="2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</a:t>
            </a:r>
            <a:r>
              <a:rPr lang="ru-RU" altLang="ru-RU" sz="2400" b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ную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подборку – предупредите руководство  по проекту или заказчика об ответственности незаконного  использования шрифта !!! </a:t>
            </a: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altLang="ru-RU" sz="3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Шрифты</a:t>
            </a:r>
            <a:br>
              <a:rPr lang="ru-RU" altLang="ru-RU" sz="3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Подключение уникальных шрифтов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Для начала нам нужно в нашем проекте создать отдельную папку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уровне с папкой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images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в этой папке создаем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файл и называем его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font-face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Теперь этот файл надо подключить в 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нашего проекта , дописываем в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строку</a:t>
            </a:r>
            <a:endParaRPr lang="en-US" altLang="ru-RU" sz="2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ru-RU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&lt;link </a:t>
            </a:r>
            <a:r>
              <a:rPr lang="en-US" altLang="ru-RU" sz="2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</a:t>
            </a:r>
            <a:r>
              <a:rPr lang="en-US" altLang="ru-RU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="stylesheet" type="text/</a:t>
            </a:r>
            <a:r>
              <a:rPr lang="en-US" altLang="ru-RU" sz="2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en-US" altLang="ru-RU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en-US" altLang="ru-RU" sz="2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altLang="ru-RU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="font/font-face.css" /&gt;</a:t>
            </a:r>
            <a:endParaRPr lang="ru-RU" altLang="ru-RU" sz="2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Далее , мы должны узнать есть ли шрифт в списке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гугл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-фонтов, в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гугле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пишем название нашего шрифта и добавляем к запросу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google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Далее зависит от результатов поиска . Рассмотрим вариант когда шрифт есть в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гугл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списке</a:t>
            </a:r>
            <a:endParaRPr lang="en-US" altLang="ru-RU" sz="2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примеру нам нужен шрифт «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sans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» </a:t>
            </a:r>
            <a:r>
              <a:rPr lang="ru-RU" altLang="ru-RU" sz="240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https://fonts.google.com/specimen/Open+Sans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. Справа от шрифта есть ссылка 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жмем  ее и внизу экрана появляется еще одна ссылка с черным фоном жмем и ее </a:t>
            </a:r>
            <a:endParaRPr lang="en-US" altLang="ru-RU" sz="2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 откроется окно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None/>
            </a:pP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0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  <p:pic>
        <p:nvPicPr>
          <p:cNvPr id="5" name="Рисунок 3" descr="D:\Load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25" y="1536633"/>
            <a:ext cx="8502975" cy="455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816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Если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нужна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кастомизация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шрифта т.е. в макете используется вариации шрифта 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или  язык раскладки, жмем на кнопку 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Customize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 ставим  галочки\птички напротив необходимых вариантов шрифта , потом возвращаемся обратно нажав на кнопку EMBED </a:t>
            </a:r>
            <a:endParaRPr lang="en-US" altLang="ru-RU" sz="2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копируем строку импорта библиотеки шрифта </a:t>
            </a:r>
          </a:p>
          <a:p>
            <a:pPr>
              <a:lnSpc>
                <a:spcPct val="100000"/>
              </a:lnSpc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&lt;link 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="https://fonts.googleapis.com/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css?family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Open+Sans"rel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="stylesheet"&gt;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файл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font-face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копируем строку спецификации шрифта </a:t>
            </a:r>
          </a:p>
          <a:p>
            <a:pPr>
              <a:lnSpc>
                <a:spcPct val="100000"/>
              </a:lnSpc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@font-face {font-family: 'Open Sans', sans-serif;}</a:t>
            </a:r>
          </a:p>
          <a:p>
            <a:pPr>
              <a:lnSpc>
                <a:spcPct val="100000"/>
              </a:lnSpc>
              <a:buNone/>
            </a:pP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5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sz="2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en-US" sz="2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en-US" sz="2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ШРИФТ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ПОДКЛЮЧЕН</a:t>
            </a: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  <p:pic>
        <p:nvPicPr>
          <p:cNvPr id="5" name="Рисунок 3" descr="D:\Load\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99" y="1536633"/>
            <a:ext cx="8496863" cy="3279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04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Теперь рассмотрим вариант когда шрифта нет в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гугл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списке </a:t>
            </a:r>
          </a:p>
          <a:p>
            <a:pPr>
              <a:lnSpc>
                <a:spcPct val="106000"/>
              </a:lnSpc>
              <a:spcAft>
                <a:spcPts val="800"/>
              </a:spcAft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гугле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ищим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необходимый шрифт в формате OTF  скачиваем  его ! давайте рассмотрим на примере шрифта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Helvetica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ru-RU" sz="24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  <a:buNone/>
            </a:pP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  <a:buNone/>
            </a:pP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Гуглим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Helvetica download 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otf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переходим по первой ссылке на сайт 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http://font.in.ua/family/Helvetica-neue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где есть список шрифта с разными стилями и жирности . к примеру нам нужен первый в списке шрифт , жмем на ссылку скачать </a:t>
            </a: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3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  <p:pic>
        <p:nvPicPr>
          <p:cNvPr id="5" name="Рисунок 2" descr="D:\Load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536632"/>
            <a:ext cx="8563634" cy="455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0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sz="2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en-US" sz="2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ru-RU" sz="2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Этот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файл OTF переносим в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папку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font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заходим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 сайт </a:t>
            </a:r>
            <a:endParaRPr lang="en-US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https://www.fontsquirrel.com/tools/webfont-generator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US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Aft>
                <a:spcPts val="800"/>
              </a:spcAft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жмем кнопку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Upload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  ставим галочку напротив соглашения пользования авторскими правами на шрифты </a:t>
            </a: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  <p:pic>
        <p:nvPicPr>
          <p:cNvPr id="5" name="Рисунок 2" descr="D:\Load\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801" y="1536633"/>
            <a:ext cx="6244398" cy="299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86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412</Words>
  <Application>Microsoft Office PowerPoint</Application>
  <PresentationFormat>Экран (4:3)</PresentationFormat>
  <Paragraphs>49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Simple Light</vt:lpstr>
      <vt:lpstr> </vt:lpstr>
      <vt:lpstr>Шрифты </vt:lpstr>
      <vt:lpstr> </vt:lpstr>
      <vt:lpstr> </vt:lpstr>
      <vt:lpstr> </vt:lpstr>
      <vt:lpstr> </vt:lpstr>
      <vt:lpstr>Презентация PowerPoint</vt:lpstr>
      <vt:lpstr> </vt:lpstr>
      <vt:lpstr>Презентация PowerPoint</vt:lpstr>
      <vt:lpstr> </vt:lpstr>
      <vt:lpstr>Презентация PowerPoint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Admin</cp:lastModifiedBy>
  <cp:revision>3</cp:revision>
  <dcterms:modified xsi:type="dcterms:W3CDTF">2017-08-27T10:05:29Z</dcterms:modified>
</cp:coreProperties>
</file>