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0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6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4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2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04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1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 \ CSS3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408716"/>
            <a:ext cx="2857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CSS3</a:t>
            </a:r>
            <a:r>
              <a:rPr lang="en-US" altLang="ru-RU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Generators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http://www.css3.me/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http://css3generator.com/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http://css3gen.com/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нововведений в HTML5 или отличия от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</a:t>
            </a:r>
          </a:p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Прежде всего хотел бы обратить ваше внимание на новую (или уже знакомую нам) запись &lt;!DOCTYPE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- это все что нужно будет записать перед нашим блоком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именно такой короткой записью все браузеры определят дальнейшую разметку уже в HTML пятой версии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Элемент холст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для рисования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Видео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и аудио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элементы для проигрывания фильмов и музыки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Улучшенная поддержка для локального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оффлайн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хранилища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Новые специфичные элементы контента, например,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статья,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нижний колонтитул (подвал),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верхний колонтитул (заголовок),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навигация,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раздел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Новые элементы управления формы, например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calendar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календарь,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дата,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время,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электронная почта,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адрес,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поиск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(статья) - Определяет независимый, самодостаточный контент: это может быть новостная статья, пост блога, форума или другие статьи, которые могут распространяться независимо от остального содержимого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сайта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aside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(отступление) - Для контента - отступления от темы, в которой он размещен. Отступление должно быть связано с окружающим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контентом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(команда) - Кнопка, или переключатель (радио кнопка), или флажок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(детали) - Кнопка, или переключатель (радио кнопка), или флажок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(резюме) - Заголовок (краткое содержание, резюме) внутри элемента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(рисунок) - Для группировки отдельно стоящего картинки или видео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figcaption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(заголовок) - Заголовок раздела иллюстрации, рисунка, схемы и т.п.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(подвал) - Для создания нижнего колонтитула документа или раздела, может включать, например, имя автора, число, когда документ был опубликован, контактную информацию, информацию об авторском праве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(заголовок) - Для создания вступительной части документа или раздела, может включать панель навигации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Для текста, который необходимо выделить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Для панели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навигации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Для раздела (колонки, рубрики) в документе. Используется для создания глав, заголовков, нижних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колонитулов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или других разделов документа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Новые медиа </a:t>
            </a:r>
            <a:r>
              <a:rPr lang="ru-RU" alt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элементы</a:t>
            </a: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(аудио) - Для мультимедийного контента, звуков, музыки или других аудио потоков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Для видео контента, например, фильмов, клипов или других видео потоков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Медиа источники ресурсов, определенных в аудио или видео элементах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Новые типы значений атрибутов элементов формы</a:t>
            </a:r>
            <a:b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Вводимое значение представляет телефонный номер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Поле ввода является поисковым полем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Вводимое значение - это адрес URL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Для ввода одного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несколько адресов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Для ввода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даты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и/или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Ввод даты, месяца, недели, времени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datetime-local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Вводимое значение - это местные дата/время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Ввод числового значения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Ввод числа в заданном диапазоне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Ввод цвета в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HEX\RGBA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формате, например #FF0000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Чаще всего вы будете употреблять html5 теги заменяя ими классические теги . 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 примеру: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”&gt; меняем на 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 class=”footer”&gt;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меняем на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&lt;footer&gt;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 class=” blog / article”&gt;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меняем на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article&gt;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class=”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navigation”&gt;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меняем на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 class=”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-holder”&gt;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меняем на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&lt;figure&gt;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 class=”holder”&gt;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меняем на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&lt;section&gt;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636</Words>
  <Application>Microsoft Office PowerPoint</Application>
  <PresentationFormat>Экран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 </vt:lpstr>
      <vt:lpstr>HTML5 </vt:lpstr>
      <vt:lpstr>Презентация PowerPoint</vt:lpstr>
      <vt:lpstr> </vt:lpstr>
      <vt:lpstr> </vt:lpstr>
      <vt:lpstr>Презентация PowerPoint</vt:lpstr>
      <vt:lpstr>Новые медиа элементы</vt:lpstr>
      <vt:lpstr>Новые типы значений атрибутов элементов формы </vt:lpstr>
      <vt:lpstr>Презентация PowerPoint</vt:lpstr>
      <vt:lpstr>CSS3 Generators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3</cp:revision>
  <dcterms:modified xsi:type="dcterms:W3CDTF">2017-08-26T18:00:02Z</dcterms:modified>
</cp:coreProperties>
</file>