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8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06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76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4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86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25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22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8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42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7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86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56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1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4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41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6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8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ClrTx/>
            </a:pPr>
            <a:r>
              <a:rPr lang="en-US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 </a:t>
            </a:r>
            <a:r>
              <a:rPr lang="ru-RU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endParaRPr lang="ru-RU" alt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2" descr="C:\Users\s1th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83" y="1214469"/>
            <a:ext cx="4195634" cy="22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Pct val="125000"/>
              <a:buFontTx/>
              <a:buNone/>
            </a:pPr>
            <a:r>
              <a:rPr lang="ru-RU" alt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Сначала </a:t>
            </a:r>
            <a:r>
              <a:rPr lang="ru-RU" alt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создают дизайн-макет: рисуют каждую страницу и все его элементы. В итоге получают изображение сайта, но это всего лишь «картинка».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Подготавливаются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эскизы основных страниц, со структурой и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их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наполнением.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Затем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веб-дизайнер, придает эскизам «товарный вид» т.е.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создает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дизайн-макеты в виде графических файлов (как </a:t>
            </a:r>
            <a:endParaRPr lang="ru-RU" altLang="ru-RU" sz="2400" b="1" dirty="0" smtClean="0">
              <a:solidFill>
                <a:srgbClr val="333F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Правило </a:t>
            </a:r>
            <a:r>
              <a:rPr lang="ru-RU" altLang="ru-RU" sz="2400" b="1" dirty="0" err="1" smtClean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Photoshop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которые показывают нам </a:t>
            </a:r>
            <a:r>
              <a:rPr lang="ru-RU" alt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внешний вид </a:t>
            </a:r>
            <a:endParaRPr lang="ru-RU" altLang="ru-RU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всех основных </a:t>
            </a:r>
            <a:r>
              <a:rPr lang="ru-RU" alt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страниц.</a:t>
            </a:r>
            <a:r>
              <a:rPr lang="ru-RU" altLang="ru-RU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altLang="ru-RU" sz="2400" b="1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Когда дизайн-макет будет готов, начинается создание сайта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HTML страниц (вёрстка</a:t>
            </a:r>
            <a:r>
              <a:rPr lang="ru-RU" alt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6" descr="Уроки HTML и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84" y="2157994"/>
            <a:ext cx="5703727" cy="331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Зачем 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нужен HTML?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 это не язык программирования, а язык разметки.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его помощью нельзя сделать полноценный сайт,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можно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только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создать «оболочку», где элементы взаимодействия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пользователем будут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видны, но не будут работать.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Тем не менее, веб-программирование невозможно без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знания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языка разметки (HTML) и его стилизации с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помощью </a:t>
            </a:r>
            <a:r>
              <a:rPr lang="en-US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описываем все элементы и их расположение: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логотип, кнопки, меню, лента новостей и так далее.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 dirty="0" smtClean="0">
              <a:solidFill>
                <a:srgbClr val="33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создании страниц необходимо будет учитывать, что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каждого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отдельного пользователя они будут отображаться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соответствии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размером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его монитора. </a:t>
            </a:r>
            <a:endParaRPr lang="ru-RU" altLang="ru-RU" sz="2400" b="1" dirty="0" smtClean="0">
              <a:solidFill>
                <a:srgbClr val="33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 dirty="0" smtClean="0">
              <a:solidFill>
                <a:srgbClr val="33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Из-за этого верстка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должна быть адаптивной, т.е.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масштаб </a:t>
            </a:r>
            <a:endParaRPr lang="ru-RU" altLang="ru-RU" sz="2400" b="1" dirty="0">
              <a:solidFill>
                <a:srgbClr val="33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автоматически подстраивается под различные разрешения.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 dirty="0">
              <a:solidFill>
                <a:srgbClr val="33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этом на мобильных устройствах сайтом будет </a:t>
            </a: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удобно </a:t>
            </a:r>
            <a:r>
              <a:rPr lang="ru-RU" altLang="ru-RU" sz="2400" b="1" dirty="0">
                <a:solidFill>
                  <a:srgbClr val="33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пользоваться, как и на стационарных компьютерах.</a:t>
            </a:r>
            <a:endParaRPr lang="ru-RU" alt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4" y="2462784"/>
            <a:ext cx="8513476" cy="269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</a:t>
            </a:r>
            <a:r>
              <a:rPr lang="en-US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структуры происходит в несколько </a:t>
            </a: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этапов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формируется каскадная таблица стилей с описанием </a:t>
            </a: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цветовой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гаммы сайта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расположением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элементов на </a:t>
            </a: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Странице формируются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меню, кнопки формы и все </a:t>
            </a: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элементы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управления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сайтом разрабатывается 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пользовательский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интерфейс.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этих действий получается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HTML-шаблон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сайта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Если мы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имеем дело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 статическим сайтом,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этом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этапе происходит наполнение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шаблона контентом,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затем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 закачивается на хостинг.</a:t>
            </a:r>
            <a:endParaRPr lang="ru-RU" alt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" y="1752560"/>
            <a:ext cx="7756372" cy="433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Вот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вся работа верстальщика, вроде бы и просто, но для того чтобы освоить эту профессию вам понадобятся лучшие ваши </a:t>
            </a:r>
            <a:r>
              <a:rPr lang="ru-RU" altLang="ru-RU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6" name="Рисунок 1" descr="C:\Users\s1th\Downloads\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40" y="1792224"/>
            <a:ext cx="6667120" cy="294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2250"/>
              </a:spcBef>
              <a:spcAft>
                <a:spcPts val="1125"/>
              </a:spcAft>
              <a:buClrTx/>
            </a:pPr>
            <a:r>
              <a:rPr lang="ru-RU" altLang="ru-RU" sz="3200" b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Какие проблемы возникают при верстке?</a:t>
            </a:r>
            <a:endParaRPr lang="ru-RU" altLang="ru-RU" sz="3200" b="1" dirty="0">
              <a:solidFill>
                <a:srgbClr val="2E74B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Основная проблема при верстке сайтов – не одинаковое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отображение одного и того же документа в разных браузерах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Сверстав качественно страницу для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Firefox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она может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отображаться немного по-другому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и полностью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Разъехаться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Explorer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Причина в том, что каждый браузер разрабатывают разные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Компании 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используют различные технологии и правила.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Попытки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прийти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 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единому стандарту уже делаются, но до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конечного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результата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еще 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далеко.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Часто верстке не уделяют должного внимания. С таким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Подходом 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можно загубить даже самый креативный дизайн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сложный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 сайта.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посетители вашего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личного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блога это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вам 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простят, то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разваливающаяся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верстка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корпоративного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сайта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 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магазина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серьезно отразится на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имидже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компании.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Самое верное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решение – доверить работу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профессионалам.</a:t>
            </a: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ts val="1575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профессии Верстальщик </a:t>
            </a:r>
            <a:endParaRPr lang="ru-RU" alt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Верстальщик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это специалист, выполняющий вёрстку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-страниц. Другими словами, он создаёт графическое оформление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-сайта с помощью HTML-кода и особенностей стиля. Созданный код должен одинаково отображаться во всех браузерах с учетом разных разрешений монитора и количества цветов.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 , что такое верстка? Простым языком, верстка – это расположение элементов (текста, заголовков, изображений, таблиц) на странице документа.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endParaRPr lang="ru-RU" alt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курса Верстки (HTML+CSS)</a:t>
            </a:r>
            <a:endParaRPr lang="ru-RU" alt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редакторе кода и с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Adobe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Photoshop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Теги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и их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свойства, разметка страницы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 CSS.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Стили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их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понятие потока.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Верстка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 и табличная верстка.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Модульная верстка с помощью </a:t>
            </a:r>
            <a:r>
              <a:rPr lang="en-US" altLang="ru-RU" sz="2400" b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XAMPP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SASS\SCSS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Основы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Верстка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Flexbox.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HTML5/CSS3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markup (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адаптивная верстка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merge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20" y="1848182"/>
            <a:ext cx="6475360" cy="393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Плюсы и минусы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профессии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Плюсы: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самостоятельного развития в профессии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высокая востребованность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рынке труда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работать удаленно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нечеткие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границы между работой веб-дизайнера, 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веб-программиста 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дают возможность работать в смежных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областях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Минусы: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необходимость долговременного сидения за компьютером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 работы и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Важные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качества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Интернет-компании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фирмы по разработке сайтов, 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дизайн-студии, организации со своими интернет-проектами,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фрилансерская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внимательность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сосредоточенность, способность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концентрироваться, терпение в выявлении собственных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ошибок, усидчивость, аккуратность и желание работать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конечный результат.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79" y="1953651"/>
            <a:ext cx="6500642" cy="37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верстка</a:t>
            </a:r>
            <a:r>
              <a:rPr lang="ru-RU" altLang="ru-RU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C:\Users\s1th\Downloads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63" y="2324713"/>
            <a:ext cx="5388474" cy="297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0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b="1" spc="-2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чего начинается создание сайта</a:t>
            </a:r>
            <a:r>
              <a:rPr lang="ru-RU" sz="3200" b="1" spc="-25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лучше понять, что это такое рассмотрим процесс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сайта.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-программирование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как и любая другая деятельность, 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начинается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составления плана: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какова тематика ресурса?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кто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посещать его?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выглядеть сайт?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наполнять сайт?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Ответив на эти вопросы, можно приступить к разработке самого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сайта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Зарисовка основных HTML страни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11" y="2001752"/>
            <a:ext cx="5890977" cy="362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740</Words>
  <Application>Microsoft Office PowerPoint</Application>
  <PresentationFormat>Экран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Simple Light</vt:lpstr>
      <vt:lpstr> </vt:lpstr>
      <vt:lpstr>Особенности профессии Верстальщик </vt:lpstr>
      <vt:lpstr> </vt:lpstr>
      <vt:lpstr>Плюсы и минусы профессии</vt:lpstr>
      <vt:lpstr>Место работы и Важные качества</vt:lpstr>
      <vt:lpstr> </vt:lpstr>
      <vt:lpstr>Что такое верстка?</vt:lpstr>
      <vt:lpstr>С чего начинается создание сайта.</vt:lpstr>
      <vt:lpstr>Дизайн</vt:lpstr>
      <vt:lpstr> </vt:lpstr>
      <vt:lpstr>Создание HTML страниц (вёрстка)</vt:lpstr>
      <vt:lpstr>Зачем нужен HTML?</vt:lpstr>
      <vt:lpstr> </vt:lpstr>
      <vt:lpstr> </vt:lpstr>
      <vt:lpstr> </vt:lpstr>
      <vt:lpstr> </vt:lpstr>
      <vt:lpstr> </vt:lpstr>
      <vt:lpstr>Какие проблемы возникают при верстке?</vt:lpstr>
      <vt:lpstr> </vt:lpstr>
      <vt:lpstr>Программа курса Верстки (HTML+CSS)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9</cp:revision>
  <dcterms:modified xsi:type="dcterms:W3CDTF">2017-08-30T13:24:16Z</dcterms:modified>
</cp:coreProperties>
</file>