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5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8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21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04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30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9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41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2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6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4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48" y="957328"/>
            <a:ext cx="4972304" cy="279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FUCK (Frequently Used Code Keys)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googlemap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&lt;iframe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="https://www.google.com/maps/embed?pb=!1m18!1m12!1m3!1d2564.9634494049774!2d36.23770568523809!3d49.99329471586919!2m3!1f0!2f0!3f0!3m2!1i1024!2i768!4f13.1!3m3!1m2!1s0x0%3A0x475d00f29abf0d9e!2z0JDQotCd!5e0!3m2!1sru!2sua!4v1474137636235"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allowfullscreen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&gt;&lt;/iframe&gt;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Ищем в родителе что-то на клик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$('#control').click(function(){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$(this).parent();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ext.find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('.wrap').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slideToggle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('fast', function()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$('.wrapper').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toggleClass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(‘active', function()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Анимация чего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либо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$('#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$('#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stuff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animate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 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'0'}, 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1000);</a:t>
            </a: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  <a:endParaRPr lang="en-US" altLang="ru-RU" sz="24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Удобный </a:t>
            </a:r>
            <a:r>
              <a:rPr lang="ru-RU" alt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ховер</a:t>
            </a: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$(".</a:t>
            </a: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  <a:r>
              <a:rPr lang="ru-RU" altLang="ru-RU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код, который будет исполняться, когда </a:t>
            </a:r>
            <a:r>
              <a:rPr lang="en-US" altLang="ru-RU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hoverOn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</a:t>
            </a: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{//</a:t>
            </a:r>
            <a:r>
              <a:rPr lang="ru-RU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код, который будет исполняться, когда </a:t>
            </a:r>
            <a:r>
              <a:rPr lang="en-US" altLang="ru-RU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hoverOff</a:t>
            </a:r>
            <a:r>
              <a:rPr lang="en-US" altLang="ru-RU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Запуск волшебства через некое время от загрузки страницы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(function(){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$('.element').animate({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//например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opacity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1,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marginTop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0,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 500 );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последнее значение "500" - собственно, время таймаута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Параллакс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$(window).bind('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scroll',function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(e){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parallaxScroll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function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parallaxScroll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scrolledY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$(window).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scrollTop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$('.the stuff we need to parallax').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('top','+'+((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scrolledY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*0.5))+'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Выполняется,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есть некий класс на искомом объекте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$("#header .city").click(function() 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($("#header .login-box").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('active')) { 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//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условие выполнено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идем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дальше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‘color’, ‘green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условие не выполнено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‘color’, ‘red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');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якорь т.е. по клику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проскролливает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страницу до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выбраного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элемента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$('.arrow .top').click(function () 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$('html, body').animate({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scrollTop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$(".header ").offset().top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 2000);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отступ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высоту вышестоящего блока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marginHeight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$('.top-block).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outerHeight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$('.bottom-block).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('margin-top',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marginHeight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Удобный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ховер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$(".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{//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выполнения при наведении},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{//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наведения при выходе из наведения}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altLang="ru-RU" sz="3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ru-RU" sz="3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— библиотека 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т.е.  сборник </a:t>
            </a:r>
            <a:r>
              <a:rPr lang="ru-RU" altLang="ru-RU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классов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и/или </a:t>
            </a:r>
            <a:r>
              <a:rPr lang="ru-RU" altLang="ru-RU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функций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на языке 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JavaScript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Библиотека фокусируется на взаимодействии </a:t>
            </a:r>
            <a:r>
              <a:rPr lang="en-US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JavaScript 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en-US" altLang="ru-RU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Библиотека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помогает легко получать доступ к любому элементу </a:t>
            </a:r>
            <a:r>
              <a:rPr lang="ru-RU" altLang="ru-RU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сетки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обращаться к атрибутам и содержимому элементов , манипулировать ими.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Прежде всего , чтобы работать с плагинами анимации или волшебством с помощью JQUERY мы должны подключить этот самый JQUERY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Есть два способа подключения библиотеки JQUERY онлайн и локальное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так подключаем библиотеку JQUERY онлайн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Вбиваем в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гугле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в первых ссылках находим нужную нам онлайн библиотеку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="//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ajax.googleapis.com/</a:t>
            </a:r>
            <a:r>
              <a:rPr lang="ru-RU" alt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alt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libs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alt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/3.</a:t>
            </a:r>
            <a:r>
              <a:rPr lang="en-US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/jquery.min.js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"&gt;&lt;/</a:t>
            </a:r>
            <a:r>
              <a:rPr lang="ru-RU" alt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ru-RU" altLang="ru-RU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 лучше использовать локально потому мы делаем другой запрос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переходим на сайт самого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!где на первой же странице находим кнопку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 Нас перенесет на страницу со списком различных сборок этой библиотеки . Нас интересует лишь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the compressed jQuery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качаем эту библиотеку , переносим ее в папку JS нашего проекта и подключаем ее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 же как у нас подключен файл MAIN.JS !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Далее открываем файл MAIN.JS нашего проекта и записываем строку кот. будет отвечать за работу наших плагинов и функций на проекте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 этого внутри фигурных скобок мы можем добавлять функции или вызовы плагинов которые нужны будут на нашем проекте !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Давайте для примера подключим функцию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табсов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этого нам нужна будет сама функция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$('#tabs li').click(function(){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this.className.slice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(0,2);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$('div.t1').hide();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$('div.t2').hide();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$('div.t3').hide();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$('div.' +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fadeIn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(500);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$('#tabs li').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('active');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$(this).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('active');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 false;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$('li.t1').click();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model of the Tabs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id="tabs" class="tabs"&gt;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&lt;li class="t1"&gt;&lt;a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="#"&gt;1&lt;/a&gt;&lt;/li&gt;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&lt;li class="t2"&gt;&lt;a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="#"&gt;2&lt;/a&gt;&lt;/li&gt;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&lt;li class="t3"&gt;&lt;a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="#"&gt;3&lt;/a&gt;&lt;/li&gt;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&lt;div class="tab-content"&gt;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&lt;div class="t1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abc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&lt;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 class="t2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&lt;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 class="t3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ghi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т.е. меню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табсов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это всегда список , даже если закладок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табсов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менее 4 !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обратите ваше внимание что для списка меню задается и ИД , и класс – это нужно для того чтобы разграничить синтаксисом действия которые нужно будет сделать браузеру при обработке этого блока т.е. классом мы описываем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цсс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как будет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выглядить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наша меню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табсов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а ИД мы указываем что будем делать с этим блоком ! теперь давайте разберем построчно нашу запись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jquery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1 $('#tabs li').click(function(){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this.className.slice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(0,2);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   $('div.t1').hide();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   $('div.t2').hide();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   $('div.t3').hide();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   $('div.' +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fadeIn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(500);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   $('#tabs li').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('active');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   $(this).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addClass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('active');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   return false;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});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11 $('li.t1').click();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ct val="0"/>
              </a:spcBef>
              <a:buSzTx/>
            </a:pPr>
            <a: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$( ) — это функция, которая осуществляет поиск элементов по заданному классу или </a:t>
            </a:r>
            <a: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ИД</a:t>
            </a:r>
            <a:b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ru-RU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– Запускает обработчик "клика" мышью по элементу, либо, запускает это событие</a:t>
            </a:r>
            <a:b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задаем неопределенную переменную под названием 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6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определяет с чего была запущена функция , т.е. #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tabs li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и считывает какой класс был у </a:t>
            </a:r>
            <a:r>
              <a:rPr lang="ru-RU" altLang="ru-RU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обьекта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1\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2\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2 - .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(0,2); - определяет </a:t>
            </a:r>
            <a:r>
              <a:rPr lang="ru-RU" altLang="ru-RU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 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работы выделяя подмножество из набора совпавших элементов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3,4,5 – скрываем все выбранные дивы с классами кот. Мы перечислили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– $('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.' + 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thisClass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Находим див с классом по переменной и показываем его со скоростью 500 </a:t>
            </a:r>
            <a:r>
              <a:rPr lang="ru-RU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мсек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fadeIn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(500);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7 - $('#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tabs li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en-US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removeClass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'); со всех ли меню убираем класс актив (не важно был там ранее или нет)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– </a:t>
            </a:r>
            <a:r>
              <a:rPr lang="ru-RU" altLang="ru-RU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указывает на действие с элементом , которым мы начинали нашу функцию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8 -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false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- отмена каких либо действий браузера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скобки закрывают действия функции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находим лишку с классом </a:t>
            </a:r>
            <a:r>
              <a:rPr lang="en-US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ru-RU" altLang="ru-RU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1' по клику</a:t>
            </a:r>
          </a:p>
          <a:p>
            <a:pPr lvl="0">
              <a:spcBef>
                <a:spcPts val="0"/>
              </a:spcBef>
              <a:buNone/>
            </a:pPr>
            <a:endParaRPr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542</Words>
  <Application>Microsoft Office PowerPoint</Application>
  <PresentationFormat>Экран (4:3)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Simple Light</vt:lpstr>
      <vt:lpstr> </vt:lpstr>
      <vt:lpstr>jQuery  </vt:lpstr>
      <vt:lpstr> </vt:lpstr>
      <vt:lpstr> </vt:lpstr>
      <vt:lpstr> </vt:lpstr>
      <vt:lpstr>HTML model of the Tabs</vt:lpstr>
      <vt:lpstr> </vt:lpstr>
      <vt:lpstr> </vt:lpstr>
      <vt:lpstr>1 - $( ) — это функция, которая осуществляет поиск элементов по заданному классу или ИД 1 - .click() – Запускает обработчик "клика" мышью по элементу, либо, запускает это событие 2 - var thisClass – задаем неопределенную переменную под названием thisClass  </vt:lpstr>
      <vt:lpstr>FUCK (Frequently Used Code Keys)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7</cp:revision>
  <dcterms:modified xsi:type="dcterms:W3CDTF">2018-02-15T09:47:35Z</dcterms:modified>
</cp:coreProperties>
</file>