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468556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0481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96069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9480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2492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0560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6149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8653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5710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8425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6510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9115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02966"/>
            <a:ext cx="8520600" cy="173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dk2"/>
                </a:solidFill>
              </a:rPr>
              <a:t>‹#›</a:t>
            </a:fld>
            <a:endParaRPr lang="ru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loftblog.ru/material/urok-po-frontend-frejmvorku-foundation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jpeg"/><Relationship Id="rId5" Type="http://schemas.openxmlformats.org/officeDocument/2006/relationships/image" Target="../media/image3.jpg"/><Relationship Id="rId4" Type="http://schemas.openxmlformats.org/officeDocument/2006/relationships/hyperlink" Target="https://www.youtube.com/watch?v=WaOQAH6PkxY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ahabr.ru/post/207908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jpeg"/><Relationship Id="rId5" Type="http://schemas.openxmlformats.org/officeDocument/2006/relationships/image" Target="../media/image3.jpg"/><Relationship Id="rId4" Type="http://schemas.openxmlformats.org/officeDocument/2006/relationships/hyperlink" Target="http://say-hi.me/obuchenie/sozdaem-svg-animaciyu-ispolzuyu-css-i-javascript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pcafe.org/uroki-wordpres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hyperlink" Target="https://wp-lessons.com/spisok-urokov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aschikov.ru/less-css-rukovodstvo-dlya-nachinayushhix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eg"/><Relationship Id="rId5" Type="http://schemas.openxmlformats.org/officeDocument/2006/relationships/image" Target="../media/image3.jpg"/><Relationship Id="rId4" Type="http://schemas.openxmlformats.org/officeDocument/2006/relationships/hyperlink" Target="http://ruseller.com/lessons.php?rub=2&amp;id=1566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css-transition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3.jpg"/><Relationship Id="rId4" Type="http://schemas.openxmlformats.org/officeDocument/2006/relationships/hyperlink" Target="http://ruseller.com/lessons.php?id=1689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edushka.org/uroki/6901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eg"/><Relationship Id="rId5" Type="http://schemas.openxmlformats.org/officeDocument/2006/relationships/image" Target="../media/image3.jpg"/><Relationship Id="rId4" Type="http://schemas.openxmlformats.org/officeDocument/2006/relationships/hyperlink" Target="http://say-hi.me/obuchenie/14-urokov-po-osnovam-bootstrap-3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owto.com/ru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3.jpg"/><Relationship Id="rId4" Type="http://schemas.openxmlformats.org/officeDocument/2006/relationships/hyperlink" Target="http://ruseller.com/lessons.php?id=2035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ahabr.ru/post/278109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3.jpg"/><Relationship Id="rId4" Type="http://schemas.openxmlformats.org/officeDocument/2006/relationships/hyperlink" Target="http://jsman.ru/jade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ahabr.ru/post/148274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3.jpg"/><Relationship Id="rId4" Type="http://schemas.openxmlformats.org/officeDocument/2006/relationships/hyperlink" Target="http://loftblog.ru/tag/grunt-js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ebformyself.com/gulp-dlya-nachinayushhix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3.jpg"/><Relationship Id="rId4" Type="http://schemas.openxmlformats.org/officeDocument/2006/relationships/hyperlink" Target="https://codemotion.ru/gulp-avtomatizaciya-processa-razrabotki-1427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2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FRONT END DEVELOPMENT</a:t>
            </a:r>
            <a:endParaRPr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74" y="1223229"/>
            <a:ext cx="4267451" cy="22759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endParaRPr lang="en-US" altLang="ru-RU" sz="2400" b="1" u="sng" dirty="0" smtClean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hlinkClick r:id="rId3"/>
            </a:endParaRPr>
          </a:p>
          <a:p>
            <a: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endParaRPr lang="en-US" altLang="ru-RU" sz="2400" b="1" u="sng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hlinkClick r:id="rId3"/>
            </a:endParaRPr>
          </a:p>
          <a:p>
            <a: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endParaRPr lang="en-US" altLang="ru-RU" sz="2400" b="1" u="sng" dirty="0" smtClean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hlinkClick r:id="rId3"/>
            </a:endParaRPr>
          </a:p>
          <a:p>
            <a: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endParaRPr lang="en-US" altLang="ru-RU" sz="2400" b="1" u="sng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hlinkClick r:id="rId3"/>
            </a:endParaRPr>
          </a:p>
          <a:p>
            <a: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endParaRPr lang="en-US" altLang="ru-RU" sz="2400" b="1" u="sng" dirty="0" smtClean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hlinkClick r:id="rId3"/>
            </a:endParaRPr>
          </a:p>
          <a:p>
            <a: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endParaRPr lang="en-US" altLang="ru-RU" sz="2400" b="1" u="sng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hlinkClick r:id="rId3"/>
            </a:endParaRPr>
          </a:p>
          <a:p>
            <a: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ru-RU" altLang="ru-RU" sz="2400" b="1" u="sng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</a:t>
            </a:r>
            <a:r>
              <a:rPr lang="ru-RU" altLang="ru-RU" sz="2400" b="1" u="sng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://loftblog.ru/material/urok-po-frontend-frejmvorku-foundation/</a:t>
            </a:r>
            <a:endParaRPr lang="ru-RU" altLang="ru-RU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ru-RU" altLang="ru-RU" sz="2400" b="1" u="sng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https://www.youtube.com/watch?v=WaOQAH6PkxY</a:t>
            </a:r>
            <a:endParaRPr lang="ru-RU" altLang="ru-RU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spcBef>
                <a:spcPts val="0"/>
              </a:spcBef>
              <a:buNone/>
            </a:pPr>
            <a:endParaRPr sz="24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11" y="94077"/>
            <a:ext cx="1410789" cy="319522"/>
          </a:xfrm>
          <a:prstGeom prst="rect">
            <a:avLst/>
          </a:prstGeom>
        </p:spPr>
      </p:pic>
      <p:pic>
        <p:nvPicPr>
          <p:cNvPr id="5" name="Рисунок 1" descr="D:\Load\foundation-logo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804" y="1290714"/>
            <a:ext cx="6551707" cy="2931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079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endParaRPr lang="en-US" altLang="ru-RU" sz="2400" b="1" u="sng" dirty="0" smtClean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hlinkClick r:id="rId3"/>
            </a:endParaRPr>
          </a:p>
          <a:p>
            <a: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endParaRPr lang="en-US" altLang="ru-RU" sz="2400" b="1" u="sng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hlinkClick r:id="rId3"/>
            </a:endParaRPr>
          </a:p>
          <a:p>
            <a: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endParaRPr lang="en-US" altLang="ru-RU" sz="2400" b="1" u="sng" dirty="0" smtClean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hlinkClick r:id="rId3"/>
            </a:endParaRPr>
          </a:p>
          <a:p>
            <a: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endParaRPr lang="en-US" altLang="ru-RU" sz="2400" b="1" u="sng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hlinkClick r:id="rId3"/>
            </a:endParaRPr>
          </a:p>
          <a:p>
            <a: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endParaRPr lang="en-US" altLang="ru-RU" sz="2400" b="1" u="sng" dirty="0" smtClean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hlinkClick r:id="rId3"/>
            </a:endParaRPr>
          </a:p>
          <a:p>
            <a: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endParaRPr lang="en-US" altLang="ru-RU" sz="2400" b="1" u="sng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hlinkClick r:id="rId3"/>
            </a:endParaRPr>
          </a:p>
          <a:p>
            <a: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ru-RU" altLang="ru-RU" sz="2400" b="1" u="sng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</a:t>
            </a:r>
            <a:r>
              <a:rPr lang="ru-RU" altLang="ru-RU" sz="2400" b="1" u="sng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://habrahabr.ru/post/207908/</a:t>
            </a:r>
            <a:endParaRPr lang="ru-RU" altLang="ru-RU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ru-RU" altLang="ru-RU" sz="2400" b="1" u="sng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http://say-hi.me/obuchenie/sozdaem-svg-animaciyu-ispolzuyu-css-i-javascript.html</a:t>
            </a:r>
            <a:endParaRPr lang="ru-RU" altLang="ru-RU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spcBef>
                <a:spcPts val="0"/>
              </a:spcBef>
              <a:buNone/>
            </a:pPr>
            <a:endParaRPr sz="24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11" y="94077"/>
            <a:ext cx="1410789" cy="319522"/>
          </a:xfrm>
          <a:prstGeom prst="rect">
            <a:avLst/>
          </a:prstGeom>
        </p:spPr>
      </p:pic>
      <p:pic>
        <p:nvPicPr>
          <p:cNvPr id="5" name="Рисунок 1" descr="D:\Load\svg-animation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29" y="1536633"/>
            <a:ext cx="6746982" cy="2922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532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endParaRPr lang="en-US" altLang="ru-RU" sz="2400" b="1" dirty="0" smtClean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hlinkClick r:id="rId3"/>
            </a:endParaRPr>
          </a:p>
          <a:p>
            <a: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endParaRPr lang="en-US" alt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hlinkClick r:id="rId3"/>
            </a:endParaRPr>
          </a:p>
          <a:p>
            <a: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endParaRPr lang="en-US" altLang="ru-RU" sz="2400" b="1" dirty="0" smtClean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hlinkClick r:id="rId3"/>
            </a:endParaRPr>
          </a:p>
          <a:p>
            <a: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endParaRPr lang="en-US" alt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hlinkClick r:id="rId3"/>
            </a:endParaRPr>
          </a:p>
          <a:p>
            <a: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endParaRPr lang="en-US" altLang="ru-RU" sz="2400" b="1" dirty="0" smtClean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hlinkClick r:id="rId3"/>
            </a:endParaRPr>
          </a:p>
          <a:p>
            <a: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endParaRPr lang="en-US" alt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hlinkClick r:id="rId3"/>
            </a:endParaRPr>
          </a:p>
          <a:p>
            <a: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endParaRPr lang="en-US" altLang="ru-RU" sz="2400" b="1" dirty="0" smtClean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hlinkClick r:id="rId3"/>
            </a:endParaRPr>
          </a:p>
          <a:p>
            <a: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://wpcafe.org/uroki-wordpress/</a:t>
            </a:r>
            <a:endParaRPr lang="ru-RU" alt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https://wp-lessons.com/spisok-urokov</a:t>
            </a:r>
            <a:endParaRPr lang="ru-RU" alt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buNone/>
            </a:pPr>
            <a:endParaRPr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11" y="94077"/>
            <a:ext cx="1410789" cy="319522"/>
          </a:xfrm>
          <a:prstGeom prst="rect">
            <a:avLst/>
          </a:prstGeom>
        </p:spPr>
      </p:pic>
      <p:pic>
        <p:nvPicPr>
          <p:cNvPr id="5" name="Рисунок 5" descr="D:\Load\wp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798" y="1536633"/>
            <a:ext cx="4766277" cy="2414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endParaRPr lang="en-US" altLang="ru-RU" sz="2200" b="1" u="sng" dirty="0" smtClean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hlinkClick r:id="rId3"/>
            </a:endParaRPr>
          </a:p>
          <a:p>
            <a: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endParaRPr lang="en-US" altLang="ru-RU" sz="2200" b="1" u="sng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hlinkClick r:id="rId3"/>
            </a:endParaRPr>
          </a:p>
          <a:p>
            <a: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endParaRPr lang="en-US" altLang="ru-RU" sz="2200" b="1" u="sng" dirty="0" smtClean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hlinkClick r:id="rId3"/>
            </a:endParaRPr>
          </a:p>
          <a:p>
            <a: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endParaRPr lang="en-US" altLang="ru-RU" sz="2200" b="1" u="sng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hlinkClick r:id="rId3"/>
            </a:endParaRPr>
          </a:p>
          <a:p>
            <a: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endParaRPr lang="en-US" altLang="ru-RU" sz="2200" b="1" u="sng" dirty="0" smtClean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hlinkClick r:id="rId3"/>
            </a:endParaRPr>
          </a:p>
          <a:p>
            <a: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endParaRPr lang="en-US" altLang="ru-RU" sz="2200" b="1" u="sng" dirty="0" smtClean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hlinkClick r:id="rId3"/>
            </a:endParaRPr>
          </a:p>
          <a:p>
            <a: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endParaRPr lang="en-US" altLang="ru-RU" sz="2200" b="1" u="sng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hlinkClick r:id="rId3"/>
            </a:endParaRPr>
          </a:p>
          <a:p>
            <a: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endParaRPr lang="en-US" altLang="ru-RU" sz="2200" b="1" u="sng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hlinkClick r:id="rId3"/>
            </a:endParaRPr>
          </a:p>
          <a:p>
            <a: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ru-RU" altLang="ru-RU" sz="2200" b="1" u="sng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</a:t>
            </a:r>
            <a:r>
              <a:rPr lang="ru-RU" altLang="ru-RU" sz="2200" b="1" u="sng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://aschikov.ru/less-css-rukovodstvo-dlya-nachinayushhix.html</a:t>
            </a:r>
            <a:endParaRPr lang="ru-RU" altLang="ru-RU" sz="22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ru-RU" altLang="ru-RU" sz="2200" b="1" u="sng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http://ruseller.com/lessons.php?rub=2&amp;id=1566</a:t>
            </a:r>
            <a:endParaRPr lang="ru-RU" altLang="ru-RU" sz="22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spcBef>
                <a:spcPts val="0"/>
              </a:spcBef>
              <a:buNone/>
            </a:pPr>
            <a:endParaRPr sz="2200" b="1" dirty="0">
              <a:solidFill>
                <a:schemeClr val="tx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11" y="94077"/>
            <a:ext cx="1410789" cy="319522"/>
          </a:xfrm>
          <a:prstGeom prst="rect">
            <a:avLst/>
          </a:prstGeom>
        </p:spPr>
      </p:pic>
      <p:pic>
        <p:nvPicPr>
          <p:cNvPr id="5" name="Рисунок 1" descr="D:\Load\less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185" y="1536633"/>
            <a:ext cx="5147594" cy="2468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360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endParaRPr lang="en-US" altLang="ru-RU" sz="2400" b="1" u="sng" dirty="0" smtClean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hlinkClick r:id="rId3"/>
            </a:endParaRPr>
          </a:p>
          <a:p>
            <a: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endParaRPr lang="en-US" altLang="ru-RU" sz="2400" b="1" u="sng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hlinkClick r:id="rId3"/>
            </a:endParaRPr>
          </a:p>
          <a:p>
            <a: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endParaRPr lang="en-US" altLang="ru-RU" sz="2400" b="1" u="sng" dirty="0" smtClean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hlinkClick r:id="rId3"/>
            </a:endParaRPr>
          </a:p>
          <a:p>
            <a: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endParaRPr lang="en-US" altLang="ru-RU" sz="2400" b="1" u="sng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hlinkClick r:id="rId3"/>
            </a:endParaRPr>
          </a:p>
          <a:p>
            <a: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endParaRPr lang="en-US" altLang="ru-RU" sz="2400" b="1" u="sng" dirty="0" smtClean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hlinkClick r:id="rId3"/>
            </a:endParaRPr>
          </a:p>
          <a:p>
            <a: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endParaRPr lang="en-US" altLang="ru-RU" sz="2400" b="1" u="sng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hlinkClick r:id="rId3"/>
            </a:endParaRPr>
          </a:p>
          <a:p>
            <a: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endParaRPr lang="en-US" altLang="ru-RU" sz="2400" b="1" u="sng" dirty="0" smtClean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hlinkClick r:id="rId3"/>
            </a:endParaRPr>
          </a:p>
          <a:p>
            <a: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ru-RU" altLang="ru-RU" sz="2400" b="1" u="sng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</a:t>
            </a:r>
            <a:r>
              <a:rPr lang="ru-RU" altLang="ru-RU" sz="2400" b="1" u="sng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://learn.javascript.ru/css-transitions</a:t>
            </a:r>
            <a:endParaRPr lang="ru-RU" alt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ru-RU" altLang="ru-RU" sz="2400" b="1" u="sng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http://ruseller.com/lessons.php?id=1689</a:t>
            </a:r>
            <a:endParaRPr lang="ru-RU" alt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spcBef>
                <a:spcPts val="0"/>
              </a:spcBef>
              <a:buNone/>
            </a:pPr>
            <a:endParaRPr sz="2400" b="1" dirty="0">
              <a:solidFill>
                <a:schemeClr val="tx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11" y="94077"/>
            <a:ext cx="1410789" cy="319522"/>
          </a:xfrm>
          <a:prstGeom prst="rect">
            <a:avLst/>
          </a:prstGeom>
        </p:spPr>
      </p:pic>
      <p:pic>
        <p:nvPicPr>
          <p:cNvPr id="5" name="Рисунок 1" descr="D:\Load\css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690" y="1536633"/>
            <a:ext cx="6418620" cy="265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816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endParaRPr lang="en-US" altLang="ru-RU" sz="2400" b="1" u="sng" dirty="0" smtClean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hlinkClick r:id="rId3"/>
            </a:endParaRPr>
          </a:p>
          <a:p>
            <a: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endParaRPr lang="en-US" altLang="ru-RU" sz="2400" b="1" u="sng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hlinkClick r:id="rId3"/>
            </a:endParaRPr>
          </a:p>
          <a:p>
            <a: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endParaRPr lang="en-US" altLang="ru-RU" sz="2400" b="1" u="sng" dirty="0" smtClean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hlinkClick r:id="rId3"/>
            </a:endParaRPr>
          </a:p>
          <a:p>
            <a: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endParaRPr lang="en-US" altLang="ru-RU" sz="2400" b="1" u="sng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hlinkClick r:id="rId3"/>
            </a:endParaRPr>
          </a:p>
          <a:p>
            <a: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endParaRPr lang="en-US" altLang="ru-RU" sz="2400" b="1" u="sng" dirty="0" smtClean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hlinkClick r:id="rId3"/>
            </a:endParaRPr>
          </a:p>
          <a:p>
            <a: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endParaRPr lang="en-US" altLang="ru-RU" sz="2400" b="1" u="sng" dirty="0" smtClean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hlinkClick r:id="rId3"/>
            </a:endParaRPr>
          </a:p>
          <a:p>
            <a: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endParaRPr lang="en-US" altLang="ru-RU" sz="2400" b="1" u="sng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hlinkClick r:id="rId3"/>
            </a:endParaRPr>
          </a:p>
          <a:p>
            <a: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ru-RU" altLang="ru-RU" sz="2200" b="1" u="sng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</a:t>
            </a:r>
            <a:r>
              <a:rPr lang="ru-RU" altLang="ru-RU" sz="2200" b="1" u="sng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://dedushka.org/uroki/6901.html</a:t>
            </a:r>
            <a:endParaRPr lang="ru-RU" altLang="ru-RU" sz="2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ru-RU" altLang="ru-RU" sz="2200" b="1" u="sng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http://say-hi.me/obuchenie/14-urokov-po-osnovam-bootstrap-3.html</a:t>
            </a:r>
            <a:endParaRPr lang="ru-RU" altLang="ru-RU" sz="2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spcBef>
                <a:spcPts val="0"/>
              </a:spcBef>
              <a:buNone/>
            </a:pPr>
            <a:endParaRPr sz="24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11" y="94077"/>
            <a:ext cx="1410789" cy="319522"/>
          </a:xfrm>
          <a:prstGeom prst="rect">
            <a:avLst/>
          </a:prstGeom>
        </p:spPr>
      </p:pic>
      <p:pic>
        <p:nvPicPr>
          <p:cNvPr id="5" name="Рисунок 1" descr="D:\Load\bootstrap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460" y="1536633"/>
            <a:ext cx="5295079" cy="257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771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endParaRPr lang="en-US" altLang="ru-RU" sz="2400" b="1" u="sng" dirty="0" smtClean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hlinkClick r:id="rId3"/>
            </a:endParaRPr>
          </a:p>
          <a:p>
            <a: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endParaRPr lang="en-US" altLang="ru-RU" sz="2400" b="1" u="sng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hlinkClick r:id="rId3"/>
            </a:endParaRPr>
          </a:p>
          <a:p>
            <a: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endParaRPr lang="en-US" altLang="ru-RU" sz="2400" b="1" u="sng" dirty="0" smtClean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hlinkClick r:id="rId3"/>
            </a:endParaRPr>
          </a:p>
          <a:p>
            <a: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endParaRPr lang="en-US" altLang="ru-RU" sz="2400" b="1" u="sng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hlinkClick r:id="rId3"/>
            </a:endParaRPr>
          </a:p>
          <a:p>
            <a: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endParaRPr lang="en-US" altLang="ru-RU" sz="2400" b="1" u="sng" dirty="0" smtClean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hlinkClick r:id="rId3"/>
            </a:endParaRPr>
          </a:p>
          <a:p>
            <a: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endParaRPr lang="en-US" altLang="ru-RU" sz="2400" b="1" u="sng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hlinkClick r:id="rId3"/>
            </a:endParaRPr>
          </a:p>
          <a:p>
            <a: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endParaRPr lang="en-US" altLang="ru-RU" sz="2400" b="1" u="sng" dirty="0" smtClean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hlinkClick r:id="rId3"/>
            </a:endParaRPr>
          </a:p>
          <a:p>
            <a: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ru-RU" altLang="ru-RU" sz="2400" b="1" u="sng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</a:t>
            </a:r>
            <a:r>
              <a:rPr lang="ru-RU" altLang="ru-RU" sz="2400" b="1" u="sng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://githowto.com/ru</a:t>
            </a:r>
            <a:endParaRPr lang="ru-RU" altLang="ru-RU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ru-RU" altLang="ru-RU" sz="2400" b="1" u="sng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http://ruseller.com/lessons.php?id=2035</a:t>
            </a:r>
            <a:endParaRPr lang="ru-RU" altLang="ru-RU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spcBef>
                <a:spcPts val="0"/>
              </a:spcBef>
              <a:buNone/>
            </a:pPr>
            <a:endParaRPr sz="24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11" y="94077"/>
            <a:ext cx="1410789" cy="319522"/>
          </a:xfrm>
          <a:prstGeom prst="rect">
            <a:avLst/>
          </a:prstGeom>
        </p:spPr>
      </p:pic>
      <p:pic>
        <p:nvPicPr>
          <p:cNvPr id="5" name="Рисунок 1" descr="D:\Load\Gi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165" y="1816608"/>
            <a:ext cx="5943669" cy="2746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359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endParaRPr lang="en-US" altLang="ru-RU" sz="2400" b="1" u="sng" dirty="0" smtClean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hlinkClick r:id="rId3"/>
            </a:endParaRPr>
          </a:p>
          <a:p>
            <a: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endParaRPr lang="en-US" altLang="ru-RU" sz="2400" b="1" u="sng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hlinkClick r:id="rId3"/>
            </a:endParaRPr>
          </a:p>
          <a:p>
            <a: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endParaRPr lang="en-US" altLang="ru-RU" sz="2400" b="1" u="sng" dirty="0" smtClean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hlinkClick r:id="rId3"/>
            </a:endParaRPr>
          </a:p>
          <a:p>
            <a: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endParaRPr lang="en-US" altLang="ru-RU" sz="2400" b="1" u="sng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hlinkClick r:id="rId3"/>
            </a:endParaRPr>
          </a:p>
          <a:p>
            <a: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endParaRPr lang="en-US" altLang="ru-RU" sz="2400" b="1" u="sng" dirty="0" smtClean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hlinkClick r:id="rId3"/>
            </a:endParaRPr>
          </a:p>
          <a:p>
            <a: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endParaRPr lang="en-US" altLang="ru-RU" sz="2400" b="1" u="sng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hlinkClick r:id="rId3"/>
            </a:endParaRPr>
          </a:p>
          <a:p>
            <a: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endParaRPr lang="en-US" altLang="ru-RU" sz="2400" b="1" u="sng" dirty="0" smtClean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hlinkClick r:id="rId3"/>
            </a:endParaRPr>
          </a:p>
          <a:p>
            <a: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ru-RU" altLang="ru-RU" sz="2400" b="1" u="sng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</a:t>
            </a:r>
            <a:r>
              <a:rPr lang="ru-RU" altLang="ru-RU" sz="2400" b="1" u="sng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://habrahabr.ru/post/278109/</a:t>
            </a:r>
            <a:endParaRPr lang="ru-RU" altLang="ru-RU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ru-RU" altLang="ru-RU" sz="2400" b="1" u="sng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http://jsman.ru/jade/</a:t>
            </a:r>
            <a:endParaRPr lang="ru-RU" altLang="ru-RU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spcBef>
                <a:spcPts val="0"/>
              </a:spcBef>
              <a:buNone/>
            </a:pPr>
            <a:endParaRPr sz="24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11" y="94077"/>
            <a:ext cx="1410789" cy="319522"/>
          </a:xfrm>
          <a:prstGeom prst="rect">
            <a:avLst/>
          </a:prstGeom>
        </p:spPr>
      </p:pic>
      <p:pic>
        <p:nvPicPr>
          <p:cNvPr id="5" name="Рисунок 1" descr="D:\Load\jad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533" y="1536633"/>
            <a:ext cx="5289826" cy="2856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078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endParaRPr lang="en-US" altLang="ru-RU" sz="2400" b="1" u="sng" dirty="0" smtClean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hlinkClick r:id="rId3"/>
            </a:endParaRPr>
          </a:p>
          <a:p>
            <a: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endParaRPr lang="en-US" altLang="ru-RU" sz="2400" b="1" u="sng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hlinkClick r:id="rId3"/>
            </a:endParaRPr>
          </a:p>
          <a:p>
            <a: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endParaRPr lang="en-US" altLang="ru-RU" sz="2400" b="1" u="sng" dirty="0" smtClean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hlinkClick r:id="rId3"/>
            </a:endParaRPr>
          </a:p>
          <a:p>
            <a: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endParaRPr lang="en-US" altLang="ru-RU" sz="2400" b="1" u="sng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hlinkClick r:id="rId3"/>
            </a:endParaRPr>
          </a:p>
          <a:p>
            <a: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endParaRPr lang="en-US" altLang="ru-RU" sz="2400" b="1" u="sng" dirty="0" smtClean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hlinkClick r:id="rId3"/>
            </a:endParaRPr>
          </a:p>
          <a:p>
            <a: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endParaRPr lang="en-US" altLang="ru-RU" sz="2400" b="1" u="sng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hlinkClick r:id="rId3"/>
            </a:endParaRPr>
          </a:p>
          <a:p>
            <a: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endParaRPr lang="en-US" altLang="ru-RU" sz="2400" b="1" u="sng" dirty="0" smtClean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hlinkClick r:id="rId3"/>
            </a:endParaRPr>
          </a:p>
          <a:p>
            <a: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ru-RU" altLang="ru-RU" sz="2400" b="1" u="sng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</a:t>
            </a:r>
            <a:r>
              <a:rPr lang="ru-RU" altLang="ru-RU" sz="2400" b="1" u="sng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://habrahabr.ru/post/148274/</a:t>
            </a:r>
            <a:endParaRPr lang="ru-RU" altLang="ru-RU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ru-RU" altLang="ru-RU" sz="2400" b="1" u="sng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http://loftblog.ru/tag/grunt-js/</a:t>
            </a:r>
            <a:endParaRPr lang="ru-RU" altLang="ru-RU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spcBef>
                <a:spcPts val="0"/>
              </a:spcBef>
              <a:buNone/>
            </a:pPr>
            <a:endParaRPr sz="24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11" y="94077"/>
            <a:ext cx="1410789" cy="319522"/>
          </a:xfrm>
          <a:prstGeom prst="rect">
            <a:avLst/>
          </a:prstGeom>
        </p:spPr>
      </p:pic>
      <p:pic>
        <p:nvPicPr>
          <p:cNvPr id="5" name="Рисунок 1" descr="D:\Load\gru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992" y="1536633"/>
            <a:ext cx="6268519" cy="242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871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endParaRPr lang="en-US" altLang="ru-RU" sz="2400" b="1" u="sng" dirty="0" smtClean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hlinkClick r:id="rId3"/>
            </a:endParaRPr>
          </a:p>
          <a:p>
            <a: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endParaRPr lang="en-US" altLang="ru-RU" sz="2400" b="1" u="sng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hlinkClick r:id="rId3"/>
            </a:endParaRPr>
          </a:p>
          <a:p>
            <a: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endParaRPr lang="en-US" altLang="ru-RU" sz="2400" b="1" u="sng" dirty="0" smtClean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hlinkClick r:id="rId3"/>
            </a:endParaRPr>
          </a:p>
          <a:p>
            <a: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endParaRPr lang="en-US" altLang="ru-RU" sz="2400" b="1" u="sng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hlinkClick r:id="rId3"/>
            </a:endParaRPr>
          </a:p>
          <a:p>
            <a: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endParaRPr lang="en-US" altLang="ru-RU" sz="2400" b="1" u="sng" dirty="0" smtClean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hlinkClick r:id="rId3"/>
            </a:endParaRPr>
          </a:p>
          <a:p>
            <a: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endParaRPr lang="en-US" altLang="ru-RU" sz="2400" b="1" u="sng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hlinkClick r:id="rId3"/>
            </a:endParaRPr>
          </a:p>
          <a:p>
            <a: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ru-RU" altLang="ru-RU" sz="2400" b="1" u="sng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</a:t>
            </a:r>
            <a:r>
              <a:rPr lang="ru-RU" altLang="ru-RU" sz="2400" b="1" u="sng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://webformyself.com/gulp-dlya-nachinayushhix/</a:t>
            </a:r>
            <a:endParaRPr lang="ru-RU" altLang="ru-RU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ru-RU" altLang="ru-RU" sz="2400" b="1" u="sng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https://codemotion.ru/gulp-avtomatizaciya-processa-razrabotki-1427.html</a:t>
            </a:r>
            <a:endParaRPr lang="ru-RU" altLang="ru-RU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spcBef>
                <a:spcPts val="0"/>
              </a:spcBef>
              <a:buNone/>
            </a:pPr>
            <a:endParaRPr sz="24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11" y="94077"/>
            <a:ext cx="1410789" cy="319522"/>
          </a:xfrm>
          <a:prstGeom prst="rect">
            <a:avLst/>
          </a:prstGeom>
        </p:spPr>
      </p:pic>
      <p:pic>
        <p:nvPicPr>
          <p:cNvPr id="5" name="Рисунок 1" descr="D:\Load\GulpBowerNpm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661" y="1536633"/>
            <a:ext cx="4886678" cy="2790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925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82</Words>
  <Application>Microsoft Office PowerPoint</Application>
  <PresentationFormat>Экран (4:3)</PresentationFormat>
  <Paragraphs>100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Simple Light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Admin</cp:lastModifiedBy>
  <cp:revision>3</cp:revision>
  <dcterms:modified xsi:type="dcterms:W3CDTF">2017-08-27T08:21:04Z</dcterms:modified>
</cp:coreProperties>
</file>