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49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45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15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38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Responsive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86" y="1230191"/>
            <a:ext cx="3928427" cy="22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РХ</a:t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Типы </a:t>
            </a:r>
            <a:r>
              <a:rPr lang="en-US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макетов бывают  нескольких видов : </a:t>
            </a:r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фиксированые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резиновые, адаптивные, отзывчивые, смешанные. Давайте рассмотрим их по отдельности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Фиксированный 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макет — макет страницы, ширина контента которой жестко задана в пикселях и не меняется в зависимости от размеров окна браузера.</a:t>
            </a:r>
          </a:p>
          <a:p>
            <a:pPr lvl="0">
              <a:spcBef>
                <a:spcPts val="0"/>
              </a:spcBef>
              <a:buNone/>
            </a:pP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3" descr="D:\Load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8" y="1536633"/>
            <a:ext cx="7878004" cy="373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Резиновый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 макетов еще называют тянущимся, так как контент принимает размер любого экрана за счет использования для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элементов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относительных показателей (зачастую, процентных) вместо статических, в пикселях.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D:\Load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45" y="1356866"/>
            <a:ext cx="5947109" cy="27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ru-RU" altLang="ru-RU" sz="32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media-queries</a:t>
            </a: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Адаптивный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макет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базируется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использовании медиа запросов (англ.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для адаптации контента под различные параметры экранов.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данном типе верстки страница «прыгает» по контрольным точкам,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т.е. медиа-запросы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описывают фиксированные положения контента для каждой из контрольных точек. В итоге мы имеем набор из нескольких фиксированных макетов для работы с различными разрешениями экранов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3" descr="D:\Load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5" y="1536633"/>
            <a:ext cx="7421530" cy="380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+ </a:t>
            </a:r>
            <a:r>
              <a:rPr lang="ru-RU" altLang="ru-RU" sz="32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media-queries</a:t>
            </a: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Отзывчивый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 макетов страниц в отличие от адаптивного основывается на принципе «резины», но так же как и он используют медиа запросы для приспособления контента под ширину устройства.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D:\Load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16" y="1536633"/>
            <a:ext cx="6135195" cy="283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2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рх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и запросы @</a:t>
            </a:r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 же с вами будем делать адаптивно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отзывчиваю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т.е. использовать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рх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и запросы @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@media (min-width: 1218px) {}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@media (min-width: 978px) and (max-width: 1217px) {}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min-width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768px)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max-width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977px) {}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@media (min-width: 300px) and (max-width:768px) {}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Etc.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256</Words>
  <Application>Microsoft Office PowerPoint</Application>
  <PresentationFormat>Экран (4:3)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Simple Light</vt:lpstr>
      <vt:lpstr> </vt:lpstr>
      <vt:lpstr>РХ </vt:lpstr>
      <vt:lpstr> </vt:lpstr>
      <vt:lpstr>%</vt:lpstr>
      <vt:lpstr>px + media-queries</vt:lpstr>
      <vt:lpstr> </vt:lpstr>
      <vt:lpstr>% + media-queries</vt:lpstr>
      <vt:lpstr>рх % и запросы @media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4</cp:revision>
  <dcterms:modified xsi:type="dcterms:W3CDTF">2017-08-27T09:49:44Z</dcterms:modified>
</cp:coreProperties>
</file>