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855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4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94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64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559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82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49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56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149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2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51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13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93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-RU" dirty="0" smtClean="0"/>
              <a:t> 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 \ SCSS</a:t>
            </a: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50" y="1258983"/>
            <a:ext cx="5183899" cy="22044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так что же нам необходимо для работы на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сасс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 тем, как начать пользоваться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Вам необходимо установить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Самый быстрый способ установить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это использовать установщик руби. Качаем его на руби сайте  Эта установка в один клик поможет Вам приступить к работе практически мгновенно.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Переходим на сайт : http://rubyinstaller.org/ на первой же странице большая кнопка DOWNLOAD жмем ее и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переходимна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страницу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инсталяторов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где качаем последнюю версию руби </a:t>
            </a: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  <p:pic>
        <p:nvPicPr>
          <p:cNvPr id="5" name="Рисунок 1" descr="D:\Load\7f12224378c24f88a89b44a334967f6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67" y="1536633"/>
            <a:ext cx="7422665" cy="47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0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3200" dirty="0" smtClean="0"/>
              <a:t> 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Установка 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Установщик также установит командую строку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приложение, которое позволит использовать все библиотеки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самый быстрый способ, чтобы начать использовать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 помощью командной строки: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Откройте терминал или командную строку.  запустите команду `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`.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Установка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использует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различными пакетами такими как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В открытом терминале наберите команду: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4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Таким способом можно установить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любые другие пакеты. Это просто магия =). Если у Вас отображается ошибка, в которой говорится о том, что нужно использовать команду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для установки пакета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то введите в терминале: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gem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Наличие пакета. Теперь у Вас должен быть установлен пакет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но если хотите Вы можете проверить это. В терминале наберите команду: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-v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ответ вы должны получить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3.4.22 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Selective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Steve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Поздравляем!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успешно установлен.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eaLnBrk="1" hangingPunct="1"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</a:pP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altLang="ru-RU" sz="3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ru-RU" altLang="ru-RU" sz="3200" b="1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 (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Syntactically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Awesome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Stylesheets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— это скриптовый метаязык, который компилируется в обычные CSS-стили. Если вы хорошо знакомы с CSS+HTML, то с SASS разберетесь за несколько дней. Все, кто сталкивается с CSS размером больше 500 строк, имеют дело с головной болью на тему того, как бы его упростить. Увы, со времен разработки стандартов каскадных стилей их структура кардинально не менялась. Требования к верстке, кому я буду врать, — усложнились в разы. Если когда-то 50-70 строчек стилей могли оформить простой сайт, то сегодня такого объема хватит разве что на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Расширения SASS-файлов могут быть 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 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— это зависит от выбранного синтаксиса. Браузер, впрочем, не понимает ни одного из них, поэтому для взаимопонимания нужно использовать компилятор. Его задача — привести SASS в понятный классический CSS, который будет распознан любым браузером. Даже шестым эксплорером на конной тяге.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Роль компилятора может выполнять серверный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или программа, установленная у вас на рабочей машине и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мониторящая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изменения в рабочих файлах.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позволяет использовать функции недоступные в самом CSS, например, переменные, вложенности,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миксины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наследование и другие приятные вещи, возвращающие удобство написания CSS. Как только Вы начинаете пользоваться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препроцессор обрабатывает ваш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-файл и сохраняет его как простой CSS-файл, который Вы сможете использовать на любом сайте.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препроцессор — это программа, принимающая данные на входе и выдающая данные, предназначенные для входа другой программы (например, компилятора).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Компилятор – программа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пересобирающая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код разных уровней от просто к сложного и обратно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Переменные (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3200"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Sass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позволяет назначать переменные — и это одно из ключевых преимуществ. 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Переменная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начинается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со знака доллара ($), значения присваиваются при помощи двоеточия.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#3bbfce; /* цвет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en-US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fhd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16px; /* отступ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$margin:2px;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14px; /* размер текста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$margin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$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/* синий бордюр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darken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20%);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/*затемнение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цвета на 20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%*/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 в CSS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1px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#3bbfce;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#217882; 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видите, в результате мы получаем обычный CSS. </a:t>
            </a:r>
            <a:endParaRPr lang="en-US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Поехали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дальше.</a:t>
            </a:r>
          </a:p>
          <a:p>
            <a:pPr lvl="0">
              <a:spcBef>
                <a:spcPts val="0"/>
              </a:spcBef>
              <a:buNone/>
            </a:pPr>
            <a:endParaRPr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Вложенные правила (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nesting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Правила вложенности и наследования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0;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0;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list-style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inline-block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a {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6px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12px;}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5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CSS </a:t>
            </a:r>
            <a:r>
              <a:rPr lang="ru-RU" dirty="0" smtClean="0"/>
              <a:t>результат</a:t>
            </a:r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0;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list-style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inline-block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}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6px 12px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Дополнения (</a:t>
            </a:r>
            <a:r>
              <a:rPr lang="ru-RU" altLang="ru-RU" sz="32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ru-RU" altLang="ru-RU" sz="3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Код, который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CSS обычно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приходилось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дублировать, здесь можно сохранить в отдельной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переменной.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Компилятор,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сохранит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вместо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MIXIN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нужный 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кусок кода.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mixin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table-base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ru-RU" altLang="ru-RU" sz="24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text-align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	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font-weight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ru-RU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	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td,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{padding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2px;}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altLang="ru-RU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{@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table-base;}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#data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	text-align: center;	font-weight: bold;}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6000"/>
              </a:lnSpc>
              <a:spcBef>
                <a:spcPct val="0"/>
              </a:spcBef>
              <a:spcAft>
                <a:spcPts val="800"/>
              </a:spcAft>
              <a:buSzTx/>
              <a:buFontTx/>
              <a:buNone/>
            </a:pP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#data td, #data </a:t>
            </a:r>
            <a:r>
              <a:rPr lang="en-US" altLang="ru-RU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ru-RU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	padding: 2px;}</a:t>
            </a:r>
            <a:endParaRPr lang="ru-RU" altLang="ru-RU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buNone/>
            </a:pP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511" y="94077"/>
            <a:ext cx="1410789" cy="3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246</Words>
  <Application>Microsoft Office PowerPoint</Application>
  <PresentationFormat>Экран (4:3)</PresentationFormat>
  <Paragraphs>79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 </vt:lpstr>
      <vt:lpstr>SASS   </vt:lpstr>
      <vt:lpstr> </vt:lpstr>
      <vt:lpstr> </vt:lpstr>
      <vt:lpstr>Переменные (variables) </vt:lpstr>
      <vt:lpstr> </vt:lpstr>
      <vt:lpstr>Вложенные правила (nesting) </vt:lpstr>
      <vt:lpstr>CSS результат</vt:lpstr>
      <vt:lpstr>Дополнения (mixin) </vt:lpstr>
      <vt:lpstr> </vt:lpstr>
      <vt:lpstr> </vt:lpstr>
      <vt:lpstr> Установка Sass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5</cp:revision>
  <dcterms:modified xsi:type="dcterms:W3CDTF">2018-02-15T17:36:25Z</dcterms:modified>
</cp:coreProperties>
</file>