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42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0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1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1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66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endParaRPr sz="3200" dirty="0"/>
          </a:p>
        </p:txBody>
      </p:sp>
      <p:pic>
        <p:nvPicPr>
          <p:cNvPr id="4" name="Рисунок 4" descr="D:\Load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06" y="1396952"/>
            <a:ext cx="6839588" cy="19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надо подключить наши стили и обнуления для таблицы : </a:t>
            </a: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 style="background:#f3f3f3"&gt;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&lt;table  width="600" align="center"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cellpadding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="0"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cellspacing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="0"&gt;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style="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display:block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width: 600px;"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aligne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="center"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cellpadding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="0"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cellspacing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="0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чего в уме представляем сетку для нашего дизайна и каждый элемент вставляем в свою собственную ячейку ! ну а далее верстаем строки ячейки и попутно описываем с помощью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 " наши стили!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Тэги таблицы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Любая таблица представляет собой набор строк и столбцов, на пересечении которых находятся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ячейки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сама таблица задается с помощью тегов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таблицы есть название - теги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caption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caption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заголовки к столбцам – теги &lt;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 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заголовки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конце таблицы - теги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tfoot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tfoot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само тело таблицы – теги 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разграничена строками - теги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строка состоит из столбцов - теги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столбцы, расположенные в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заголовках -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Таблица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&lt;table&gt;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&lt;caption&gt;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таблицы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&lt;/caption&gt;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thead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&gt;1&lt;/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&gt;3&lt;/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89916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thead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958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&lt;td&gt;11&lt;/td&gt;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&lt;td&gt;12&lt;/td&gt;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&lt;td&gt;13&lt;/td&gt;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&lt;td&gt;21&lt;/td&gt;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&lt;td&gt;22&lt;/td&gt;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&gt;23&lt;/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89916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&lt;td&gt;31&lt;/td&gt;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&lt;td&gt;32&lt;/td&gt;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&lt;td&gt;33&lt;/td&gt;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0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tfoot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&lt;td&gt;1&lt;/td&gt;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&lt;td&gt;2&lt;/td&gt;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&lt;td&gt;3&lt;/td&gt;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tfoot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Верстка писем </a:t>
            </a: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верстки писем отличается от классической , привычной нам верстки т.к. существует огромное количество софта для чтения подобных сообщений :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Outlook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Thunderbird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,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Lotus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,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Yahoo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!,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Gmail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Mail.ru 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того, как программы считывают наш HTML и будет зависеть, какой HTML и СSS-код будет работать, а какой нет. Каждая из существующих программ для работы с почтой может отобразить одно и то же письмо совершенно по-разному. Поэтому мы возвращаемся к нашим таблицам ! 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Верстка письма это верстка одной большой таблицы И НИКАК ИНАЧЕ !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нужно помнить , что CSS  файлы не распознаются в этих самых программах ! </a:t>
            </a: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Исходя из этого нам остается только использования атрибутов для таблиц (но не всех) и записывать наши стили сразу в теги ! </a:t>
            </a: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Начнем с шапки . Шапка вызова для письма отличается от нашей привычной записи 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&gt;…&lt;/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 сохраняем и запоминаем следующую запись 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&lt;!DOCTYPE html PUBLIC "-//W3C//DTD XHTML 1.0 Transitional//EN" "http://www.w3.org/TR/xhtml1/DTD/xhtml1-transitional.dtd"&gt;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&lt;html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="http://www.w3.org/1999/xhtml"&gt;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&lt;meta http-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="Content-Type" content="text/html; charset=utf-8" /&gt;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&lt;title&gt;&lt;/title&gt;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&lt;style&gt;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{color:#000000;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font-family:'Arial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regular', sans-serif;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font-size:12px;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9916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line-height:12px;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text-decoration:none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&lt;/style&gt;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&lt;/head&gt;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мы пишем привычный каскад тегов но в виде таблицы ! сразу после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последует 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а вот теги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thead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 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tfoot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не используем в нашем  письме но обязательно надо после тега таблицы указать наше тело  письма !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&lt;table&gt;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&lt;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&lt;/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372</Words>
  <Application>Microsoft Office PowerPoint</Application>
  <PresentationFormat>Экран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Simple Light</vt:lpstr>
      <vt:lpstr> </vt:lpstr>
      <vt:lpstr> Тэги таблицы</vt:lpstr>
      <vt:lpstr>Таблица</vt:lpstr>
      <vt:lpstr> </vt:lpstr>
      <vt:lpstr> </vt:lpstr>
      <vt:lpstr>Верстка писем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4</cp:revision>
  <dcterms:modified xsi:type="dcterms:W3CDTF">2017-08-27T07:40:30Z</dcterms:modified>
</cp:coreProperties>
</file>