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9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855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48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736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85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101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49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56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14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334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722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807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81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XAMPP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44" y="1507593"/>
            <a:ext cx="6534912" cy="1707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1" descr="D:\Load\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61" y="1356866"/>
            <a:ext cx="7026878" cy="442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7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Обратите внимание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Doctype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без определения версии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тоже вынесен в отдельный модуль  и все наши блоки теперь будут в отдельных файлах модулях !</a:t>
            </a:r>
          </a:p>
          <a:p>
            <a:pPr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Подключаются эти файлы классическим вызовом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пхп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&lt;?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php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include("partials/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head.php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"); ?&gt;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800"/>
              </a:spcAft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Создаем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пхп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файл в папке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partials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открываем его и начинаем верстать наш модуль !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ru-RU" sz="3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XAMPP</a:t>
            </a:r>
            <a:r>
              <a:rPr lang="ru-RU" altLang="ru-RU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altLang="ru-RU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3200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гугле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запросом 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XAMPP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находим сайт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tps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://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apachefriends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org/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(как правило это первая ссылка) на первой же странице жмем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xampp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для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 скачиваем сам сервер  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3" descr="D:\Load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31" y="1536633"/>
            <a:ext cx="4455956" cy="3177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8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Перед началом установки выходим и выключаем СКАЙП , и только потом устанавливаем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xampp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 путь установки – по умолчанию т.е. в корневой диска С: !!! по окончанию установки появится окно – контроль панель сервера . Нам нужно запустить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! – жмем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Если все хорошо и вы не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забыли выключить скайп с которым идет конфликт , то названия модулей приобретут зеленый фон 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2" descr="D:\Load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1" y="1536631"/>
            <a:ext cx="8572884" cy="455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6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Aft>
                <a:spcPts val="800"/>
              </a:spcAft>
              <a:buNone/>
            </a:pP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800"/>
              </a:spcAft>
              <a:buNone/>
            </a:pPr>
            <a:endParaRPr lang="en-US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800"/>
              </a:spcAft>
              <a:buNone/>
            </a:pP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800"/>
              </a:spcAft>
              <a:buNone/>
            </a:pPr>
            <a:endParaRPr lang="en-US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800"/>
              </a:spcAft>
              <a:buNone/>
            </a:pP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800"/>
              </a:spcAft>
              <a:buNone/>
            </a:pPr>
            <a:endParaRPr lang="en-US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800"/>
              </a:spcAft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Теперь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заходим в папку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xampp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где мы установили наш сервер, находим папку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htdocs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в ней создаем свой новый проект ! 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2" descr="D:\Load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305" y="1536633"/>
            <a:ext cx="6049389" cy="305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1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Создаем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наши классические папки CSS,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fonts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partials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где будут храниться все наши модули !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3" descr="D:\Load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63" y="1536633"/>
            <a:ext cx="5419673" cy="310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58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altLang="ru-RU" sz="2400" b="1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ru-RU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ru-RU" sz="2400" b="1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ru-RU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ru-RU" sz="2400" b="1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ru-RU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Чтобы 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браузере просмотреть наш проект надо перейти адресу : 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localhost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 название проекта/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1" descr="D:\Load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32" y="1536633"/>
            <a:ext cx="5327336" cy="349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71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1" descr="D:\Load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84" y="1536633"/>
            <a:ext cx="6529932" cy="445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Aft>
                <a:spcPts val="800"/>
              </a:spcAft>
              <a:buNone/>
            </a:pP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800"/>
              </a:spcAft>
              <a:buNone/>
            </a:pPr>
            <a:endParaRPr lang="en-US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800"/>
              </a:spcAft>
              <a:buNone/>
            </a:pP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800"/>
              </a:spcAft>
              <a:buNone/>
            </a:pPr>
            <a:endParaRPr lang="en-US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800"/>
              </a:spcAft>
              <a:buNone/>
            </a:pP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800"/>
              </a:spcAft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весь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проект разбивают на условные границы т.е. модули и дальше работа будет в этих модулях (файлах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пхп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! Вместо нашего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файла мы создаем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пхп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файл страницы ! открываем этот файл в редакторе и теперь запись страницы будет иметь вот такой вид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2" descr="D:\Load\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40" y="1356866"/>
            <a:ext cx="6713226" cy="269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2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256</Words>
  <Application>Microsoft Office PowerPoint</Application>
  <PresentationFormat>Экран (4:3)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Simple Light</vt:lpstr>
      <vt:lpstr> </vt:lpstr>
      <vt:lpstr>XAMPP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Admin</cp:lastModifiedBy>
  <cp:revision>2</cp:revision>
  <dcterms:modified xsi:type="dcterms:W3CDTF">2017-08-27T11:03:22Z</dcterms:modified>
</cp:coreProperties>
</file>