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801E9A-DE56-4DBE-A180-C77AFA0CF827}">
  <a:tblStyle styleId="{3D801E9A-DE56-4DBE-A180-C77AFA0CF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cd161518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cd161518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cd16151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cd16151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d161518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d16151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d16151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cd16151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cd16151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cd16151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cd16151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cd16151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cd16151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cd16151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cd16151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cd16151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cd16151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cd16151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cd16151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cd16151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d161518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d16151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cd161518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cd161518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b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Разработка фреймворка для генерации статических сайтов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Обучающейся </a:t>
            </a:r>
            <a:r>
              <a:rPr lang="en" sz="117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курса </a:t>
            </a: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7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очной</a:t>
            </a:r>
            <a:r>
              <a:rPr lang="en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формы обучения</a:t>
            </a: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Крючковой Анастасии Сергеевны</a:t>
            </a:r>
            <a:endParaRPr i="1"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выпускной квалификационной работы:</a:t>
            </a: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кандидат физико-математических наук, </a:t>
            </a: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ИТиЭО</a:t>
            </a: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Жуков Николай Николаевич</a:t>
            </a: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80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" y="0"/>
            <a:ext cx="209038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Реализация ядра фреймворка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525725" y="246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управления плагинами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500" y="1817650"/>
            <a:ext cx="3972775" cy="21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Реализация ядра фреймворка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25725" y="246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сборки сайта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475" y="1359025"/>
            <a:ext cx="3277150" cy="30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Реализация ядра фреймворка</a:t>
            </a:r>
            <a:endParaRPr/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713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проведения работы были достигнуты все поставленные задачи, и был успешно разработан фреймворк для генерации статических сайтов. Фреймворк Staticflow показал себя как эффективный способ разработки статических сайтов для разработчиков с разным опытом владения языка программирования Python.</a:t>
            </a:r>
            <a:endParaRPr/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Цель, предмет исследования и задачи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дипломного проекта – разработка фреймворка для генерации статических сайтов.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Предметом исследования является процесс разработки и оптимизации фреймворка для генерации статических сайтов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1317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решений: Изучить текущие фреймворки для генерации статических сайтов, их преимущества и недостатки.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1317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требований: Сформулировать функциональные и нефункциональные требования к новому фреймворку.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1317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архитектуры: Разработать архитектуру фреймворка, обеспечивающую гибкость и расширяемость.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1317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прототипа: Создать прототип фреймворка с базовыми функциями генерации статических сайтов.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1317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Интеграция с веб-технологиями: Обеспечить поддержку современных веб-технологий и инструментов.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1317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и оптимизация: Провести тестирование производительности и оптимизацию фреймворка.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1317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и обучение: Подготовить документацию и обучающие материалы для пользователей и разработчиков.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Назначение и преимущество фреймворков для генерации статических сайтов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87900" y="1533475"/>
            <a:ext cx="64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Оптимизация производительности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безопасность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разработки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Масштабируемость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Экономическая эффективность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Оптимизация (SEO)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Интеграции с актуальными инструментами разработки и системами непрерывной интеграции и доставки (CI/CD)</a:t>
            </a:r>
            <a:endParaRPr/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herzen.spb.ru/uploads/frejdkinm/files/%D0%B1%D0%B8%D0%BB%D0%B8%D0%BD%D0%B3%D0%B2.%20%D0%B4%D0%BB%D1%8F%20%D1%81%D0%B2%D0%B5%D1%82%D0%BB%D0%BE%D0%B3%D0%BE%20%D1%84%D0%BE%D0%BD%D0%B0.png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6"/>
          <p:cNvGraphicFramePr/>
          <p:nvPr/>
        </p:nvGraphicFramePr>
        <p:xfrm>
          <a:off x="1775875" y="2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{3D801E9A-DE56-4DBE-A180-C77AFA0CF827}</a:tableStyleId>
              </a:tblPr>
              <a:tblGrid>
                <a:gridCol w="1141225"/>
                <a:gridCol w="709075"/>
                <a:gridCol w="574950"/>
                <a:gridCol w="643575"/>
                <a:gridCol w="662125"/>
                <a:gridCol w="798125"/>
              </a:tblGrid>
              <a:tr h="14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Характеристика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Pelican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MkDocs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Nikola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Sphinx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Lektor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Основное назначение</a:t>
                      </a:r>
                      <a:endParaRPr sz="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Блоги и новостные сайты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Документация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Универсальный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Техническая документация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Универсальный 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Формат контента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Markdown, reStructuredText, AsciiDoc 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Markdown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Markdown, reStructuredText, HTML, Jupyter Notebooks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reStructuredText, Markdown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Markdown, HTML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Шаблонизатор 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Jinja2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Jinja2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Mako, Jinja2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Jinja2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Jinja2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тем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Встроенные темы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3+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2+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10+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1+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5+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плагинов 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Многоязычность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тегов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категорий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RSS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Нет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Нет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Sitemap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MathJax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Через плагины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Через плагины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Code Highlighting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изображений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видео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LaTeX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Через плагины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Через плагины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CI/CD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Активность разработки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Средняя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Высокая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Средняя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Высокая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Низкая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Сложность настройки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Средняя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Низкая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Средняя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Средняя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Низкая</a:t>
                      </a:r>
                      <a:endParaRPr sz="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Анализ требований к фреймворку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72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анализа самых популярных фреймворков для генерации статических сайтов на Python можно сформулировать функциональные и нефункциональные требования к разработке. Данные требования основаны на исследовании существующих решений и отражают современные тенденции в области веб-разработки.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Архитектурное проектирование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72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движка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парсеров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CLI 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панели администратора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блочного редактора в панеле администратора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системы шаблонов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системы маршутизации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модуля развертывания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системы плагинов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системы CDN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системы локализации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Программная реализация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72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Фреймворк Staticflow будет реализован как Python-проект с модульной архитектурой. Основные компоненты системы будут организованы в следующие директории: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core/ - ядро фреймворка, содержащее основные классы и интерфейсы,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parsers/ - модули для обработки различных форматов контента,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admin/ - компоненты административной панели,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plugins/ - система плагинов и встроенные плагины,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utils/ - вспомогательные утилиты и общие функции,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deploy/ - модуль развертывания,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cli/ - интерфейс командной строки,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templates/ - система шаблонов.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Реализация ядра фреймворка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388" y="1017725"/>
            <a:ext cx="3245276" cy="38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717250" y="21329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управления конфигурационным файлом класса Config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Реализация ядра фреймворка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25725" y="246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сборки сайта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herzen.spb.ru/uploads/frejdkinm/files/%D0%B1%D0%B8%D0%BB%D0%B8%D0%BD%D0%B3%D0%B2.%20%D0%B4%D0%BB%D1%8F%20%D1%81%D0%B2%D0%B5%D1%82%D0%BB%D0%BE%D0%B3%D0%BE%20%D1%84%D0%BE%D0%BD%D0%B0.png"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1" y="46125"/>
            <a:ext cx="1524800" cy="14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475" y="1359025"/>
            <a:ext cx="3277150" cy="30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