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56B6A-7819-47BB-BD54-4EEB0EFE0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3AFF30-FB7E-4F6E-AF79-D1680756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FD3CB-3CF2-46FC-8F56-91E04936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EC96-FC14-41D7-9820-146CEB5D14EF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598B9-F648-4977-ABC8-50EAC267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2C677-E835-4575-ABC1-35477BAE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02-3C2E-4227-B36D-E4DE860E3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9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DCC25-54B9-49E4-B18C-B690C181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09E00A-B97E-4D47-847E-27417090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D52A8-A729-4654-9A66-4DDD9E79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EC96-FC14-41D7-9820-146CEB5D14EF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B862B-1113-44CC-8F01-5ADAEC63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1B638-B431-4AD5-95C4-D42AD240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02-3C2E-4227-B36D-E4DE860E3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2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1BF84C-2CD3-4C55-A8A5-AC56A1F34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B36346-C7CA-4CD6-AD4A-9A36F8B2B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E708D-C836-452E-AB92-22885558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EC96-FC14-41D7-9820-146CEB5D14EF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0E973-AE1A-44FD-9CCC-1C84F809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E2B53-0A98-4113-B1B6-A86A4BC7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02-3C2E-4227-B36D-E4DE860E3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6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49915-981D-452A-BCFC-B0B152AA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26F59-E4CC-4DBD-8CFE-684585E3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CB715-F0B3-4A56-A03D-3950F967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EC96-FC14-41D7-9820-146CEB5D14EF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15D72-8579-417E-B20A-1D295318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BA9EB-EE3C-4591-9651-15E73A43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02-3C2E-4227-B36D-E4DE860E3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3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2A2A7-60B0-4EC5-9708-519B27D5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A8DEA-328F-4CAD-9F89-5A5E6ECD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79094-0D3A-4BBC-BBC9-BDAB4956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EC96-FC14-41D7-9820-146CEB5D14EF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FE915-1526-496B-A9C6-8080CD30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2C5B-E5F1-4311-B47D-32FD7F9A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02-3C2E-4227-B36D-E4DE860E3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7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7399-374B-4CDB-8AA5-F978CE4F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46A2D-673F-4F5B-92E6-0C9CD0D2F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5FB4A8-F095-45ED-A4DF-F7B2550D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FC016-6500-4636-BD50-EFB10990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EC96-FC14-41D7-9820-146CEB5D14EF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C80FC-4052-48ED-877F-D180677A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17F3EA-8DF7-484F-B792-77ABFA39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02-3C2E-4227-B36D-E4DE860E3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8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8D322-87F8-45E3-9749-C73CB5DF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328AC-C117-47BA-9D17-0FEC1AEB7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9E575-78DA-44AD-B81E-B84025A4F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592C13-9BEB-4C6F-B5ED-499750430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BFF9A6-515C-4D67-AD41-7C725380C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FA6239-BB35-4509-BD5F-DBBAF1C1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EC96-FC14-41D7-9820-146CEB5D14EF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383A42-7784-4572-9626-10F2FD1A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430346-13C3-4B91-8263-02530808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02-3C2E-4227-B36D-E4DE860E3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7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8EBB9-2CEA-4AA5-93D6-A6C98EC9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183FE4-1C79-4CB4-A323-1DF104EE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EC96-FC14-41D7-9820-146CEB5D14EF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8117C7-C7E9-42A4-94E2-7AA6899D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F21CBE-960E-4FC9-991A-0D044042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02-3C2E-4227-B36D-E4DE860E3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D18A5C-2E14-4260-8D2F-AB7773C8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EC96-FC14-41D7-9820-146CEB5D14EF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56881-9392-4070-84C5-A0C2AAA0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090305-7FCF-4658-A277-E02D8D72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02-3C2E-4227-B36D-E4DE860E3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8B66B-1BFF-468C-88A2-D540358E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58BCA-E6C4-4CB8-8CC8-F3E18700A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FE201-A7B0-4054-B857-90F1ED25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285201-F672-4F2F-BEE3-9B54119A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EC96-FC14-41D7-9820-146CEB5D14EF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FE12A-1BDE-46C3-AF7B-556AB52B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87C7D-CA5E-4D15-94D8-7DC9B080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02-3C2E-4227-B36D-E4DE860E3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2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6C8D9-43AE-4E06-9C85-77589D0B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5D92F6-AE1E-460C-BB85-C86918A02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285FE-5D66-40F0-A678-1CD46385C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4C2579-712B-4723-9226-EA1D549B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EC96-FC14-41D7-9820-146CEB5D14EF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22E87-9399-42E7-85E5-08C03803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3D832-9D91-471B-BA09-5FE21D43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F702-3C2E-4227-B36D-E4DE860E3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D8CCD-F613-45AD-8564-5E20AE3A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15376-778A-4CB3-B6B6-4A9E3FA89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EDF17-FF10-4994-8265-3E76A2CE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3EC96-FC14-41D7-9820-146CEB5D14EF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6539D-2BC2-498D-8207-BA17F92C2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FC521-405A-430C-9412-9F86C9536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F702-3C2E-4227-B36D-E4DE860E3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E9997-4CC1-4C50-B9FD-07E6D3D7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Physical(Flat) Coordinate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C9DAD5A-B56C-407F-BE92-9C0B4242C6F9}"/>
              </a:ext>
            </a:extLst>
          </p:cNvPr>
          <p:cNvGrpSpPr/>
          <p:nvPr/>
        </p:nvGrpSpPr>
        <p:grpSpPr>
          <a:xfrm>
            <a:off x="3798498" y="1909837"/>
            <a:ext cx="4595004" cy="4395561"/>
            <a:chOff x="3220169" y="1234095"/>
            <a:chExt cx="4595004" cy="4395561"/>
          </a:xfrm>
        </p:grpSpPr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F17DC238-14BC-4C7F-8136-AC13A34E0050}"/>
                </a:ext>
              </a:extLst>
            </p:cNvPr>
            <p:cNvSpPr/>
            <p:nvPr/>
          </p:nvSpPr>
          <p:spPr>
            <a:xfrm rot="5400000">
              <a:off x="4987319" y="2977551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>
              <a:extLst>
                <a:ext uri="{FF2B5EF4-FFF2-40B4-BE49-F238E27FC236}">
                  <a16:creationId xmlns:a16="http://schemas.microsoft.com/office/drawing/2014/main" id="{001C8A32-DCBA-49F0-8250-6C4C820E4E62}"/>
                </a:ext>
              </a:extLst>
            </p:cNvPr>
            <p:cNvSpPr/>
            <p:nvPr/>
          </p:nvSpPr>
          <p:spPr>
            <a:xfrm rot="5400000">
              <a:off x="5907470" y="2977551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>
              <a:extLst>
                <a:ext uri="{FF2B5EF4-FFF2-40B4-BE49-F238E27FC236}">
                  <a16:creationId xmlns:a16="http://schemas.microsoft.com/office/drawing/2014/main" id="{318760AE-1F95-489C-B92C-16BE9FEC7316}"/>
                </a:ext>
              </a:extLst>
            </p:cNvPr>
            <p:cNvSpPr/>
            <p:nvPr/>
          </p:nvSpPr>
          <p:spPr>
            <a:xfrm rot="5400000">
              <a:off x="4067168" y="2971800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>
              <a:extLst>
                <a:ext uri="{FF2B5EF4-FFF2-40B4-BE49-F238E27FC236}">
                  <a16:creationId xmlns:a16="http://schemas.microsoft.com/office/drawing/2014/main" id="{A2F789EE-4072-41EE-9752-C0533D598F34}"/>
                </a:ext>
              </a:extLst>
            </p:cNvPr>
            <p:cNvSpPr/>
            <p:nvPr/>
          </p:nvSpPr>
          <p:spPr>
            <a:xfrm rot="5400000">
              <a:off x="5450270" y="3806952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>
              <a:extLst>
                <a:ext uri="{FF2B5EF4-FFF2-40B4-BE49-F238E27FC236}">
                  <a16:creationId xmlns:a16="http://schemas.microsoft.com/office/drawing/2014/main" id="{CCA66948-4A1F-4A06-B49D-A9E1BDE53D26}"/>
                </a:ext>
              </a:extLst>
            </p:cNvPr>
            <p:cNvSpPr/>
            <p:nvPr/>
          </p:nvSpPr>
          <p:spPr>
            <a:xfrm rot="5400000">
              <a:off x="4530119" y="3806952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DBA48F0F-A3BB-49AC-808F-7A91E25750FA}"/>
                </a:ext>
              </a:extLst>
            </p:cNvPr>
            <p:cNvSpPr/>
            <p:nvPr/>
          </p:nvSpPr>
          <p:spPr>
            <a:xfrm rot="5400000">
              <a:off x="5450270" y="2148150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38325562-C5AE-409F-9497-11B06F6AA775}"/>
                </a:ext>
              </a:extLst>
            </p:cNvPr>
            <p:cNvSpPr/>
            <p:nvPr/>
          </p:nvSpPr>
          <p:spPr>
            <a:xfrm rot="5400000">
              <a:off x="4530119" y="2148150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>
              <a:extLst>
                <a:ext uri="{FF2B5EF4-FFF2-40B4-BE49-F238E27FC236}">
                  <a16:creationId xmlns:a16="http://schemas.microsoft.com/office/drawing/2014/main" id="{0437A0B0-3D79-4524-B8C7-FD273DFCA293}"/>
                </a:ext>
              </a:extLst>
            </p:cNvPr>
            <p:cNvSpPr/>
            <p:nvPr/>
          </p:nvSpPr>
          <p:spPr>
            <a:xfrm rot="5400000">
              <a:off x="6367545" y="3806952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4F25617B-A64B-4C0C-81C4-F25E305B0A28}"/>
                </a:ext>
              </a:extLst>
            </p:cNvPr>
            <p:cNvSpPr/>
            <p:nvPr/>
          </p:nvSpPr>
          <p:spPr>
            <a:xfrm rot="5400000">
              <a:off x="6370421" y="2142399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id="{B92CD338-9DFA-494C-8608-787B69E4C2AF}"/>
                </a:ext>
              </a:extLst>
            </p:cNvPr>
            <p:cNvSpPr/>
            <p:nvPr/>
          </p:nvSpPr>
          <p:spPr>
            <a:xfrm rot="5400000">
              <a:off x="6827621" y="2971800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AFAA36AC-25F2-410C-BB69-CE2C76D366BB}"/>
                </a:ext>
              </a:extLst>
            </p:cNvPr>
            <p:cNvSpPr/>
            <p:nvPr/>
          </p:nvSpPr>
          <p:spPr>
            <a:xfrm rot="5400000">
              <a:off x="5913221" y="4642104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2DB8A314-1FCA-4EF4-883E-40D357A49700}"/>
                </a:ext>
              </a:extLst>
            </p:cNvPr>
            <p:cNvSpPr/>
            <p:nvPr/>
          </p:nvSpPr>
          <p:spPr>
            <a:xfrm rot="5400000">
              <a:off x="4993070" y="4640852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253D750B-B968-4AFA-A0FD-7EC04CEE62B0}"/>
                </a:ext>
              </a:extLst>
            </p:cNvPr>
            <p:cNvSpPr/>
            <p:nvPr/>
          </p:nvSpPr>
          <p:spPr>
            <a:xfrm rot="5400000">
              <a:off x="3604217" y="2136648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A14E64CB-1265-42F9-B333-81E73EB17C29}"/>
                </a:ext>
              </a:extLst>
            </p:cNvPr>
            <p:cNvSpPr/>
            <p:nvPr/>
          </p:nvSpPr>
          <p:spPr>
            <a:xfrm rot="5400000">
              <a:off x="3604217" y="3806952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F1D8A717-7A68-4071-A53B-57D88757EA87}"/>
                </a:ext>
              </a:extLst>
            </p:cNvPr>
            <p:cNvSpPr/>
            <p:nvPr/>
          </p:nvSpPr>
          <p:spPr>
            <a:xfrm rot="5400000">
              <a:off x="3147017" y="2971800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940448F8-DD9C-495E-8AC0-3053EA906526}"/>
                </a:ext>
              </a:extLst>
            </p:cNvPr>
            <p:cNvSpPr/>
            <p:nvPr/>
          </p:nvSpPr>
          <p:spPr>
            <a:xfrm rot="5400000">
              <a:off x="4081546" y="4630602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E6FFF867-058D-42BD-8325-DB4BC35CCD3D}"/>
                </a:ext>
              </a:extLst>
            </p:cNvPr>
            <p:cNvSpPr/>
            <p:nvPr/>
          </p:nvSpPr>
          <p:spPr>
            <a:xfrm rot="5400000">
              <a:off x="5904595" y="1318749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7B94BA64-B1BD-4AED-BEC2-4B873415D5EE}"/>
                </a:ext>
              </a:extLst>
            </p:cNvPr>
            <p:cNvSpPr/>
            <p:nvPr/>
          </p:nvSpPr>
          <p:spPr>
            <a:xfrm rot="5400000">
              <a:off x="4993070" y="1312998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0FFF955C-E607-4D72-8F44-77540152FDE0}"/>
                </a:ext>
              </a:extLst>
            </p:cNvPr>
            <p:cNvSpPr/>
            <p:nvPr/>
          </p:nvSpPr>
          <p:spPr>
            <a:xfrm rot="5400000">
              <a:off x="4075794" y="1307247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4C71EBA-6721-48EB-838A-66E1C712336A}"/>
              </a:ext>
            </a:extLst>
          </p:cNvPr>
          <p:cNvSpPr/>
          <p:nvPr/>
        </p:nvSpPr>
        <p:spPr>
          <a:xfrm rot="-5400000">
            <a:off x="5969479" y="1646991"/>
            <a:ext cx="253042" cy="4830274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D7FDE802-612A-4C66-9523-3C89CB88ECBA}"/>
              </a:ext>
            </a:extLst>
          </p:cNvPr>
          <p:cNvSpPr/>
          <p:nvPr/>
        </p:nvSpPr>
        <p:spPr>
          <a:xfrm>
            <a:off x="5779697" y="1692481"/>
            <a:ext cx="253042" cy="4830274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88631-916B-403E-B70F-A4B15F619C31}"/>
              </a:ext>
            </a:extLst>
          </p:cNvPr>
          <p:cNvSpPr txBox="1"/>
          <p:nvPr/>
        </p:nvSpPr>
        <p:spPr>
          <a:xfrm>
            <a:off x="6021236" y="6239433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452C3-699D-4AF9-A387-B69ECDAC6132}"/>
              </a:ext>
            </a:extLst>
          </p:cNvPr>
          <p:cNvSpPr txBox="1"/>
          <p:nvPr/>
        </p:nvSpPr>
        <p:spPr>
          <a:xfrm>
            <a:off x="8638633" y="3738962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>
                    <a:lumMod val="75000"/>
                  </a:schemeClr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405380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E9997-4CC1-4C50-B9FD-07E6D3D7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Physical(Flat) Coordinate</a:t>
            </a:r>
            <a:endParaRPr lang="ko-KR" altLang="en-US" dirty="0"/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F17DC238-14BC-4C7F-8136-AC13A34E0050}"/>
              </a:ext>
            </a:extLst>
          </p:cNvPr>
          <p:cNvSpPr/>
          <p:nvPr/>
        </p:nvSpPr>
        <p:spPr>
          <a:xfrm rot="5400000">
            <a:off x="5565648" y="3653293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0,0</a:t>
            </a:r>
            <a:endParaRPr lang="ko-KR" altLang="en-US" dirty="0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001C8A32-DCBA-49F0-8250-6C4C820E4E62}"/>
              </a:ext>
            </a:extLst>
          </p:cNvPr>
          <p:cNvSpPr/>
          <p:nvPr/>
        </p:nvSpPr>
        <p:spPr>
          <a:xfrm rot="5400000">
            <a:off x="6485799" y="3653293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1,0</a:t>
            </a:r>
            <a:endParaRPr lang="ko-KR" altLang="en-US" dirty="0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318760AE-1F95-489C-B92C-16BE9FEC7316}"/>
              </a:ext>
            </a:extLst>
          </p:cNvPr>
          <p:cNvSpPr/>
          <p:nvPr/>
        </p:nvSpPr>
        <p:spPr>
          <a:xfrm rot="5400000">
            <a:off x="4645497" y="364754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-1,0</a:t>
            </a:r>
            <a:endParaRPr lang="ko-KR" altLang="en-US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A2F789EE-4072-41EE-9752-C0533D598F34}"/>
              </a:ext>
            </a:extLst>
          </p:cNvPr>
          <p:cNvSpPr/>
          <p:nvPr/>
        </p:nvSpPr>
        <p:spPr>
          <a:xfrm rot="5400000">
            <a:off x="6028599" y="44826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1,1</a:t>
            </a:r>
            <a:endParaRPr lang="ko-KR" altLang="en-US" dirty="0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CCA66948-4A1F-4A06-B49D-A9E1BDE53D26}"/>
              </a:ext>
            </a:extLst>
          </p:cNvPr>
          <p:cNvSpPr/>
          <p:nvPr/>
        </p:nvSpPr>
        <p:spPr>
          <a:xfrm rot="5400000">
            <a:off x="5108448" y="44826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0,1</a:t>
            </a:r>
            <a:endParaRPr lang="ko-KR" altLang="en-US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DBA48F0F-A3BB-49AC-808F-7A91E25750FA}"/>
              </a:ext>
            </a:extLst>
          </p:cNvPr>
          <p:cNvSpPr/>
          <p:nvPr/>
        </p:nvSpPr>
        <p:spPr>
          <a:xfrm rot="5400000">
            <a:off x="6028599" y="282389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1,-1</a:t>
            </a:r>
            <a:endParaRPr lang="ko-KR" altLang="en-US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38325562-C5AE-409F-9497-11B06F6AA775}"/>
              </a:ext>
            </a:extLst>
          </p:cNvPr>
          <p:cNvSpPr/>
          <p:nvPr/>
        </p:nvSpPr>
        <p:spPr>
          <a:xfrm rot="5400000">
            <a:off x="5108448" y="282389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0,-1</a:t>
            </a:r>
            <a:endParaRPr lang="ko-KR" altLang="en-US" dirty="0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0437A0B0-3D79-4524-B8C7-FD273DFCA293}"/>
              </a:ext>
            </a:extLst>
          </p:cNvPr>
          <p:cNvSpPr/>
          <p:nvPr/>
        </p:nvSpPr>
        <p:spPr>
          <a:xfrm rot="5400000">
            <a:off x="6945874" y="44826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2,1</a:t>
            </a:r>
            <a:endParaRPr lang="ko-KR" altLang="en-US" dirty="0"/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4F25617B-A64B-4C0C-81C4-F25E305B0A28}"/>
              </a:ext>
            </a:extLst>
          </p:cNvPr>
          <p:cNvSpPr/>
          <p:nvPr/>
        </p:nvSpPr>
        <p:spPr>
          <a:xfrm rot="5400000">
            <a:off x="6948750" y="281814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2,-1</a:t>
            </a:r>
            <a:endParaRPr lang="ko-KR" altLang="en-US" dirty="0"/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B92CD338-9DFA-494C-8608-787B69E4C2AF}"/>
              </a:ext>
            </a:extLst>
          </p:cNvPr>
          <p:cNvSpPr/>
          <p:nvPr/>
        </p:nvSpPr>
        <p:spPr>
          <a:xfrm rot="5400000">
            <a:off x="7405950" y="364754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2,0</a:t>
            </a:r>
            <a:endParaRPr lang="ko-KR" altLang="en-US" dirty="0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AFAA36AC-25F2-410C-BB69-CE2C76D366BB}"/>
              </a:ext>
            </a:extLst>
          </p:cNvPr>
          <p:cNvSpPr/>
          <p:nvPr/>
        </p:nvSpPr>
        <p:spPr>
          <a:xfrm rot="5400000">
            <a:off x="6491550" y="5317846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1,2</a:t>
            </a:r>
            <a:endParaRPr lang="ko-KR" altLang="en-US" dirty="0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2DB8A314-1FCA-4EF4-883E-40D357A49700}"/>
              </a:ext>
            </a:extLst>
          </p:cNvPr>
          <p:cNvSpPr/>
          <p:nvPr/>
        </p:nvSpPr>
        <p:spPr>
          <a:xfrm rot="5400000">
            <a:off x="5571399" y="53165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0,2</a:t>
            </a:r>
            <a:endParaRPr lang="ko-KR" altLang="en-US" dirty="0"/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253D750B-B968-4AFA-A0FD-7EC04CEE62B0}"/>
              </a:ext>
            </a:extLst>
          </p:cNvPr>
          <p:cNvSpPr/>
          <p:nvPr/>
        </p:nvSpPr>
        <p:spPr>
          <a:xfrm rot="5400000">
            <a:off x="4182546" y="281239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-1,-1</a:t>
            </a:r>
            <a:endParaRPr lang="ko-KR" altLang="en-US" dirty="0"/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A14E64CB-1265-42F9-B333-81E73EB17C29}"/>
              </a:ext>
            </a:extLst>
          </p:cNvPr>
          <p:cNvSpPr/>
          <p:nvPr/>
        </p:nvSpPr>
        <p:spPr>
          <a:xfrm rot="5400000">
            <a:off x="4182546" y="44826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-1,1</a:t>
            </a:r>
            <a:endParaRPr lang="ko-KR" altLang="en-US" dirty="0"/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F1D8A717-7A68-4071-A53B-57D88757EA87}"/>
              </a:ext>
            </a:extLst>
          </p:cNvPr>
          <p:cNvSpPr/>
          <p:nvPr/>
        </p:nvSpPr>
        <p:spPr>
          <a:xfrm rot="5400000">
            <a:off x="3725346" y="364754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-2,0</a:t>
            </a:r>
            <a:endParaRPr lang="ko-KR" altLang="en-US" dirty="0"/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940448F8-DD9C-495E-8AC0-3053EA906526}"/>
              </a:ext>
            </a:extLst>
          </p:cNvPr>
          <p:cNvSpPr/>
          <p:nvPr/>
        </p:nvSpPr>
        <p:spPr>
          <a:xfrm rot="5400000">
            <a:off x="4659875" y="530634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-1,2</a:t>
            </a:r>
            <a:endParaRPr lang="ko-KR" altLang="en-US" dirty="0"/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E6FFF867-058D-42BD-8325-DB4BC35CCD3D}"/>
              </a:ext>
            </a:extLst>
          </p:cNvPr>
          <p:cNvSpPr/>
          <p:nvPr/>
        </p:nvSpPr>
        <p:spPr>
          <a:xfrm rot="5400000">
            <a:off x="6482924" y="199449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1,-2</a:t>
            </a:r>
            <a:endParaRPr lang="ko-KR" altLang="en-US" dirty="0"/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7B94BA64-B1BD-4AED-BEC2-4B873415D5EE}"/>
              </a:ext>
            </a:extLst>
          </p:cNvPr>
          <p:cNvSpPr/>
          <p:nvPr/>
        </p:nvSpPr>
        <p:spPr>
          <a:xfrm rot="5400000">
            <a:off x="5571399" y="198874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0,-2</a:t>
            </a:r>
            <a:endParaRPr lang="ko-KR" altLang="en-US" dirty="0"/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0FFF955C-E607-4D72-8F44-77540152FDE0}"/>
              </a:ext>
            </a:extLst>
          </p:cNvPr>
          <p:cNvSpPr/>
          <p:nvPr/>
        </p:nvSpPr>
        <p:spPr>
          <a:xfrm rot="5400000">
            <a:off x="4654123" y="198298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-1,-2</a:t>
            </a:r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4C71EBA-6721-48EB-838A-66E1C712336A}"/>
              </a:ext>
            </a:extLst>
          </p:cNvPr>
          <p:cNvSpPr/>
          <p:nvPr/>
        </p:nvSpPr>
        <p:spPr>
          <a:xfrm rot="-5400000">
            <a:off x="5969479" y="1646991"/>
            <a:ext cx="253042" cy="4830274"/>
          </a:xfrm>
          <a:prstGeom prst="downArrow">
            <a:avLst/>
          </a:prstGeom>
          <a:solidFill>
            <a:schemeClr val="accent3">
              <a:lumMod val="75000"/>
              <a:alpha val="10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D7FDE802-612A-4C66-9523-3C89CB88ECBA}"/>
              </a:ext>
            </a:extLst>
          </p:cNvPr>
          <p:cNvSpPr/>
          <p:nvPr/>
        </p:nvSpPr>
        <p:spPr>
          <a:xfrm>
            <a:off x="5779697" y="1692481"/>
            <a:ext cx="253042" cy="4830274"/>
          </a:xfrm>
          <a:prstGeom prst="downArrow">
            <a:avLst/>
          </a:prstGeom>
          <a:solidFill>
            <a:schemeClr val="accent3">
              <a:lumMod val="40000"/>
              <a:lumOff val="60000"/>
              <a:alpha val="10000"/>
            </a:schemeClr>
          </a:solidFill>
          <a:ln>
            <a:solidFill>
              <a:schemeClr val="accent3">
                <a:lumMod val="40000"/>
                <a:lumOff val="6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88631-916B-403E-B70F-A4B15F619C31}"/>
              </a:ext>
            </a:extLst>
          </p:cNvPr>
          <p:cNvSpPr txBox="1"/>
          <p:nvPr/>
        </p:nvSpPr>
        <p:spPr>
          <a:xfrm>
            <a:off x="6021236" y="6239433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452C3-699D-4AF9-A387-B69ECDAC6132}"/>
              </a:ext>
            </a:extLst>
          </p:cNvPr>
          <p:cNvSpPr txBox="1"/>
          <p:nvPr/>
        </p:nvSpPr>
        <p:spPr>
          <a:xfrm>
            <a:off x="8638633" y="3738962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>
                    <a:lumMod val="75000"/>
                  </a:schemeClr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32416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155C3B08-D714-4744-8B4E-9CF1A2361FFD}"/>
              </a:ext>
            </a:extLst>
          </p:cNvPr>
          <p:cNvGrpSpPr/>
          <p:nvPr/>
        </p:nvGrpSpPr>
        <p:grpSpPr>
          <a:xfrm>
            <a:off x="3798498" y="1909837"/>
            <a:ext cx="4595004" cy="4395561"/>
            <a:chOff x="3220169" y="1234095"/>
            <a:chExt cx="4595004" cy="4395561"/>
          </a:xfrm>
        </p:grpSpPr>
        <p:sp>
          <p:nvSpPr>
            <p:cNvPr id="4" name="육각형 3">
              <a:extLst>
                <a:ext uri="{FF2B5EF4-FFF2-40B4-BE49-F238E27FC236}">
                  <a16:creationId xmlns:a16="http://schemas.microsoft.com/office/drawing/2014/main" id="{E75EC9EC-49A0-494C-ACBF-3B26BA5B63AC}"/>
                </a:ext>
              </a:extLst>
            </p:cNvPr>
            <p:cNvSpPr/>
            <p:nvPr/>
          </p:nvSpPr>
          <p:spPr>
            <a:xfrm rot="5400000">
              <a:off x="4987319" y="2977551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62305FE6-AD98-4CD4-8BA2-9305621AD759}"/>
                </a:ext>
              </a:extLst>
            </p:cNvPr>
            <p:cNvSpPr/>
            <p:nvPr/>
          </p:nvSpPr>
          <p:spPr>
            <a:xfrm rot="5400000">
              <a:off x="5907470" y="2977551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>
              <a:extLst>
                <a:ext uri="{FF2B5EF4-FFF2-40B4-BE49-F238E27FC236}">
                  <a16:creationId xmlns:a16="http://schemas.microsoft.com/office/drawing/2014/main" id="{8BE9E437-14BC-4B33-9A29-8694FFC58487}"/>
                </a:ext>
              </a:extLst>
            </p:cNvPr>
            <p:cNvSpPr/>
            <p:nvPr/>
          </p:nvSpPr>
          <p:spPr>
            <a:xfrm rot="5400000">
              <a:off x="4067168" y="2971800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>
              <a:extLst>
                <a:ext uri="{FF2B5EF4-FFF2-40B4-BE49-F238E27FC236}">
                  <a16:creationId xmlns:a16="http://schemas.microsoft.com/office/drawing/2014/main" id="{212E1026-5446-4015-9B41-24D795D65164}"/>
                </a:ext>
              </a:extLst>
            </p:cNvPr>
            <p:cNvSpPr/>
            <p:nvPr/>
          </p:nvSpPr>
          <p:spPr>
            <a:xfrm rot="5400000">
              <a:off x="5450270" y="3806952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>
              <a:extLst>
                <a:ext uri="{FF2B5EF4-FFF2-40B4-BE49-F238E27FC236}">
                  <a16:creationId xmlns:a16="http://schemas.microsoft.com/office/drawing/2014/main" id="{ADF98726-D727-4960-B657-137958A58BD8}"/>
                </a:ext>
              </a:extLst>
            </p:cNvPr>
            <p:cNvSpPr/>
            <p:nvPr/>
          </p:nvSpPr>
          <p:spPr>
            <a:xfrm rot="5400000">
              <a:off x="4530119" y="3806952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>
              <a:extLst>
                <a:ext uri="{FF2B5EF4-FFF2-40B4-BE49-F238E27FC236}">
                  <a16:creationId xmlns:a16="http://schemas.microsoft.com/office/drawing/2014/main" id="{76CA076E-95C2-4E7D-AEF3-DA7FAC858042}"/>
                </a:ext>
              </a:extLst>
            </p:cNvPr>
            <p:cNvSpPr/>
            <p:nvPr/>
          </p:nvSpPr>
          <p:spPr>
            <a:xfrm rot="5400000">
              <a:off x="5450270" y="2148150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CD7F7C78-8D94-4049-8432-65E0ACCCCFB7}"/>
                </a:ext>
              </a:extLst>
            </p:cNvPr>
            <p:cNvSpPr/>
            <p:nvPr/>
          </p:nvSpPr>
          <p:spPr>
            <a:xfrm rot="5400000">
              <a:off x="4530119" y="2148150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1CAC493C-408D-4C2D-820E-8E826E6B113F}"/>
                </a:ext>
              </a:extLst>
            </p:cNvPr>
            <p:cNvSpPr/>
            <p:nvPr/>
          </p:nvSpPr>
          <p:spPr>
            <a:xfrm rot="5400000">
              <a:off x="6367545" y="3806952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>
              <a:extLst>
                <a:ext uri="{FF2B5EF4-FFF2-40B4-BE49-F238E27FC236}">
                  <a16:creationId xmlns:a16="http://schemas.microsoft.com/office/drawing/2014/main" id="{339C739D-10B2-4842-A959-6B53D8DEB1D3}"/>
                </a:ext>
              </a:extLst>
            </p:cNvPr>
            <p:cNvSpPr/>
            <p:nvPr/>
          </p:nvSpPr>
          <p:spPr>
            <a:xfrm rot="5400000">
              <a:off x="6370421" y="2142399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C56B14F2-3B30-458D-A09C-496FB63EF6D7}"/>
                </a:ext>
              </a:extLst>
            </p:cNvPr>
            <p:cNvSpPr/>
            <p:nvPr/>
          </p:nvSpPr>
          <p:spPr>
            <a:xfrm rot="5400000">
              <a:off x="6827621" y="2971800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id="{DC9B063A-A506-40A6-9E74-F24554149F79}"/>
                </a:ext>
              </a:extLst>
            </p:cNvPr>
            <p:cNvSpPr/>
            <p:nvPr/>
          </p:nvSpPr>
          <p:spPr>
            <a:xfrm rot="5400000">
              <a:off x="5913221" y="4642104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>
              <a:extLst>
                <a:ext uri="{FF2B5EF4-FFF2-40B4-BE49-F238E27FC236}">
                  <a16:creationId xmlns:a16="http://schemas.microsoft.com/office/drawing/2014/main" id="{6FD48BFA-F2C7-4314-85E5-1DAC3E790A96}"/>
                </a:ext>
              </a:extLst>
            </p:cNvPr>
            <p:cNvSpPr/>
            <p:nvPr/>
          </p:nvSpPr>
          <p:spPr>
            <a:xfrm rot="5400000">
              <a:off x="4993070" y="4640852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85FC01D7-7D76-4C93-9E63-ED8559E1D843}"/>
                </a:ext>
              </a:extLst>
            </p:cNvPr>
            <p:cNvSpPr/>
            <p:nvPr/>
          </p:nvSpPr>
          <p:spPr>
            <a:xfrm rot="5400000">
              <a:off x="3604217" y="2136648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E1ECB654-2C46-4EF7-AF75-424E69D8BFED}"/>
                </a:ext>
              </a:extLst>
            </p:cNvPr>
            <p:cNvSpPr/>
            <p:nvPr/>
          </p:nvSpPr>
          <p:spPr>
            <a:xfrm rot="5400000">
              <a:off x="3604217" y="3806952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22526E45-9C80-4021-B14C-8D0C73D3877E}"/>
                </a:ext>
              </a:extLst>
            </p:cNvPr>
            <p:cNvSpPr/>
            <p:nvPr/>
          </p:nvSpPr>
          <p:spPr>
            <a:xfrm rot="5400000">
              <a:off x="3147017" y="2971800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33BCC1A0-31A4-491E-BB1C-BDBBC8FACDA6}"/>
                </a:ext>
              </a:extLst>
            </p:cNvPr>
            <p:cNvSpPr/>
            <p:nvPr/>
          </p:nvSpPr>
          <p:spPr>
            <a:xfrm rot="5400000">
              <a:off x="4081546" y="4630602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E450D28D-FB58-4196-AC9F-BA43912BEBE9}"/>
                </a:ext>
              </a:extLst>
            </p:cNvPr>
            <p:cNvSpPr/>
            <p:nvPr/>
          </p:nvSpPr>
          <p:spPr>
            <a:xfrm rot="5400000">
              <a:off x="5904595" y="1318749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E3537A32-61CB-4199-99CB-A3E16BF141AE}"/>
                </a:ext>
              </a:extLst>
            </p:cNvPr>
            <p:cNvSpPr/>
            <p:nvPr/>
          </p:nvSpPr>
          <p:spPr>
            <a:xfrm rot="5400000">
              <a:off x="4993070" y="1312998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ACF9E61A-2555-4D4B-BA7F-E4371FD20E37}"/>
                </a:ext>
              </a:extLst>
            </p:cNvPr>
            <p:cNvSpPr/>
            <p:nvPr/>
          </p:nvSpPr>
          <p:spPr>
            <a:xfrm rot="5400000">
              <a:off x="4075794" y="1307247"/>
              <a:ext cx="1060704" cy="9144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C850C44-740C-47E8-86D2-3CBAFC1E59C1}"/>
              </a:ext>
            </a:extLst>
          </p:cNvPr>
          <p:cNvSpPr/>
          <p:nvPr/>
        </p:nvSpPr>
        <p:spPr>
          <a:xfrm>
            <a:off x="5969479" y="1794818"/>
            <a:ext cx="253042" cy="4830274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BF643FF-D762-4A14-BA74-6E97788E5436}"/>
              </a:ext>
            </a:extLst>
          </p:cNvPr>
          <p:cNvSpPr/>
          <p:nvPr/>
        </p:nvSpPr>
        <p:spPr>
          <a:xfrm rot="-7200000">
            <a:off x="6055192" y="1646991"/>
            <a:ext cx="253042" cy="483027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93D55A3D-7B65-48D3-9162-8BDFB0728AFA}"/>
              </a:ext>
            </a:extLst>
          </p:cNvPr>
          <p:cNvSpPr/>
          <p:nvPr/>
        </p:nvSpPr>
        <p:spPr>
          <a:xfrm rot="7200000">
            <a:off x="5998235" y="1692481"/>
            <a:ext cx="253042" cy="4830274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29">
            <a:extLst>
              <a:ext uri="{FF2B5EF4-FFF2-40B4-BE49-F238E27FC236}">
                <a16:creationId xmlns:a16="http://schemas.microsoft.com/office/drawing/2014/main" id="{1D97C0D4-9224-4D53-8A74-C824BFD8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Logical(Cubic) Coordinate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1C3E39-92AA-43DC-AC7A-6337379C44D8}"/>
              </a:ext>
            </a:extLst>
          </p:cNvPr>
          <p:cNvSpPr txBox="1"/>
          <p:nvPr/>
        </p:nvSpPr>
        <p:spPr>
          <a:xfrm>
            <a:off x="6265651" y="6213167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92D050"/>
                </a:solidFill>
              </a:rPr>
              <a:t>Z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ADEBE7-36AE-480E-9890-35B2C1AB65C5}"/>
              </a:ext>
            </a:extLst>
          </p:cNvPr>
          <p:cNvSpPr txBox="1"/>
          <p:nvPr/>
        </p:nvSpPr>
        <p:spPr>
          <a:xfrm>
            <a:off x="3507642" y="2321074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276FC4-32F4-4A43-A3C7-51377D99C1E1}"/>
              </a:ext>
            </a:extLst>
          </p:cNvPr>
          <p:cNvSpPr txBox="1"/>
          <p:nvPr/>
        </p:nvSpPr>
        <p:spPr>
          <a:xfrm>
            <a:off x="8295285" y="2321074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C72CF8-F6D0-4DBE-B81B-6A0F55C313A5}"/>
              </a:ext>
            </a:extLst>
          </p:cNvPr>
          <p:cNvSpPr txBox="1"/>
          <p:nvPr/>
        </p:nvSpPr>
        <p:spPr>
          <a:xfrm>
            <a:off x="312810" y="1921339"/>
            <a:ext cx="3199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Invariant:</a:t>
            </a:r>
          </a:p>
          <a:p>
            <a:r>
              <a:rPr lang="en-US" altLang="ko-KR" sz="3600" dirty="0"/>
              <a:t> x + y + z = 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02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>
            <a:extLst>
              <a:ext uri="{FF2B5EF4-FFF2-40B4-BE49-F238E27FC236}">
                <a16:creationId xmlns:a16="http://schemas.microsoft.com/office/drawing/2014/main" id="{E75EC9EC-49A0-494C-ACBF-3B26BA5B63AC}"/>
              </a:ext>
            </a:extLst>
          </p:cNvPr>
          <p:cNvSpPr/>
          <p:nvPr/>
        </p:nvSpPr>
        <p:spPr>
          <a:xfrm rot="5400000">
            <a:off x="5565648" y="3653293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0,0,0</a:t>
            </a:r>
            <a:endParaRPr lang="ko-KR" altLang="en-US" sz="1400" dirty="0"/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62305FE6-AD98-4CD4-8BA2-9305621AD759}"/>
              </a:ext>
            </a:extLst>
          </p:cNvPr>
          <p:cNvSpPr/>
          <p:nvPr/>
        </p:nvSpPr>
        <p:spPr>
          <a:xfrm rot="5400000">
            <a:off x="6485799" y="3653293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-1,1,0</a:t>
            </a:r>
            <a:endParaRPr lang="ko-KR" altLang="en-US" sz="1400" dirty="0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8BE9E437-14BC-4B33-9A29-8694FFC58487}"/>
              </a:ext>
            </a:extLst>
          </p:cNvPr>
          <p:cNvSpPr/>
          <p:nvPr/>
        </p:nvSpPr>
        <p:spPr>
          <a:xfrm rot="5400000">
            <a:off x="4645497" y="364754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1,-1,0</a:t>
            </a:r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212E1026-5446-4015-9B41-24D795D65164}"/>
              </a:ext>
            </a:extLst>
          </p:cNvPr>
          <p:cNvSpPr/>
          <p:nvPr/>
        </p:nvSpPr>
        <p:spPr>
          <a:xfrm rot="5400000">
            <a:off x="6028599" y="44826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-1,0,1</a:t>
            </a:r>
            <a:endParaRPr lang="ko-KR" altLang="en-US" sz="1400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ADF98726-D727-4960-B657-137958A58BD8}"/>
              </a:ext>
            </a:extLst>
          </p:cNvPr>
          <p:cNvSpPr/>
          <p:nvPr/>
        </p:nvSpPr>
        <p:spPr>
          <a:xfrm rot="5400000">
            <a:off x="5108448" y="44826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0,-1,1</a:t>
            </a:r>
            <a:endParaRPr lang="ko-KR" altLang="en-US" sz="1400" dirty="0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76CA076E-95C2-4E7D-AEF3-DA7FAC858042}"/>
              </a:ext>
            </a:extLst>
          </p:cNvPr>
          <p:cNvSpPr/>
          <p:nvPr/>
        </p:nvSpPr>
        <p:spPr>
          <a:xfrm rot="5400000">
            <a:off x="6028599" y="282389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0,1,-1</a:t>
            </a:r>
            <a:endParaRPr lang="ko-KR" altLang="en-US" sz="1400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CD7F7C78-8D94-4049-8432-65E0ACCCCFB7}"/>
              </a:ext>
            </a:extLst>
          </p:cNvPr>
          <p:cNvSpPr/>
          <p:nvPr/>
        </p:nvSpPr>
        <p:spPr>
          <a:xfrm rot="5400000">
            <a:off x="5108448" y="282389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1,0,-1</a:t>
            </a:r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1CAC493C-408D-4C2D-820E-8E826E6B113F}"/>
              </a:ext>
            </a:extLst>
          </p:cNvPr>
          <p:cNvSpPr/>
          <p:nvPr/>
        </p:nvSpPr>
        <p:spPr>
          <a:xfrm rot="5400000">
            <a:off x="6945874" y="44826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-2,1,1</a:t>
            </a:r>
            <a:endParaRPr lang="ko-KR" altLang="en-US" sz="1400" dirty="0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339C739D-10B2-4842-A959-6B53D8DEB1D3}"/>
              </a:ext>
            </a:extLst>
          </p:cNvPr>
          <p:cNvSpPr/>
          <p:nvPr/>
        </p:nvSpPr>
        <p:spPr>
          <a:xfrm rot="5400000">
            <a:off x="6948750" y="281814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-1,2,-1</a:t>
            </a:r>
            <a:endParaRPr lang="ko-KR" altLang="en-US" sz="1400" dirty="0"/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C56B14F2-3B30-458D-A09C-496FB63EF6D7}"/>
              </a:ext>
            </a:extLst>
          </p:cNvPr>
          <p:cNvSpPr/>
          <p:nvPr/>
        </p:nvSpPr>
        <p:spPr>
          <a:xfrm rot="5400000">
            <a:off x="7405950" y="364754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-2,2,0</a:t>
            </a:r>
            <a:endParaRPr lang="ko-KR" altLang="en-US" sz="1400" dirty="0"/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DC9B063A-A506-40A6-9E74-F24554149F79}"/>
              </a:ext>
            </a:extLst>
          </p:cNvPr>
          <p:cNvSpPr/>
          <p:nvPr/>
        </p:nvSpPr>
        <p:spPr>
          <a:xfrm rot="5400000">
            <a:off x="6491550" y="5317846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-2,0,2</a:t>
            </a:r>
            <a:endParaRPr lang="ko-KR" altLang="en-US" sz="1400" dirty="0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6FD48BFA-F2C7-4314-85E5-1DAC3E790A96}"/>
              </a:ext>
            </a:extLst>
          </p:cNvPr>
          <p:cNvSpPr/>
          <p:nvPr/>
        </p:nvSpPr>
        <p:spPr>
          <a:xfrm rot="5400000">
            <a:off x="5571399" y="53165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-1,-1,2</a:t>
            </a:r>
            <a:endParaRPr lang="ko-KR" altLang="en-US" sz="1400" dirty="0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85FC01D7-7D76-4C93-9E63-ED8559E1D843}"/>
              </a:ext>
            </a:extLst>
          </p:cNvPr>
          <p:cNvSpPr/>
          <p:nvPr/>
        </p:nvSpPr>
        <p:spPr>
          <a:xfrm rot="5400000">
            <a:off x="4182546" y="281239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2,-1,-1</a:t>
            </a:r>
            <a:endParaRPr lang="ko-KR" altLang="en-US" sz="1400" dirty="0"/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E1ECB654-2C46-4EF7-AF75-424E69D8BFED}"/>
              </a:ext>
            </a:extLst>
          </p:cNvPr>
          <p:cNvSpPr/>
          <p:nvPr/>
        </p:nvSpPr>
        <p:spPr>
          <a:xfrm rot="5400000">
            <a:off x="4182546" y="44826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1,-2,1</a:t>
            </a: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22526E45-9C80-4021-B14C-8D0C73D3877E}"/>
              </a:ext>
            </a:extLst>
          </p:cNvPr>
          <p:cNvSpPr/>
          <p:nvPr/>
        </p:nvSpPr>
        <p:spPr>
          <a:xfrm rot="5400000">
            <a:off x="3725346" y="364754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2,-2,0</a:t>
            </a:r>
            <a:endParaRPr lang="ko-KR" altLang="en-US" sz="1400" dirty="0"/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33BCC1A0-31A4-491E-BB1C-BDBBC8FACDA6}"/>
              </a:ext>
            </a:extLst>
          </p:cNvPr>
          <p:cNvSpPr/>
          <p:nvPr/>
        </p:nvSpPr>
        <p:spPr>
          <a:xfrm rot="5400000">
            <a:off x="4659875" y="530634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0,-2,2</a:t>
            </a:r>
            <a:endParaRPr lang="ko-KR" altLang="en-US" sz="1400" dirty="0"/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E450D28D-FB58-4196-AC9F-BA43912BEBE9}"/>
              </a:ext>
            </a:extLst>
          </p:cNvPr>
          <p:cNvSpPr/>
          <p:nvPr/>
        </p:nvSpPr>
        <p:spPr>
          <a:xfrm rot="5400000">
            <a:off x="6482924" y="199449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0,2,-2</a:t>
            </a:r>
            <a:endParaRPr lang="ko-KR" altLang="en-US" sz="1400" dirty="0"/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E3537A32-61CB-4199-99CB-A3E16BF141AE}"/>
              </a:ext>
            </a:extLst>
          </p:cNvPr>
          <p:cNvSpPr/>
          <p:nvPr/>
        </p:nvSpPr>
        <p:spPr>
          <a:xfrm rot="5400000">
            <a:off x="5571399" y="198874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1,1,-2</a:t>
            </a:r>
            <a:endParaRPr lang="ko-KR" altLang="en-US" sz="1400" dirty="0"/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ACF9E61A-2555-4D4B-BA7F-E4371FD20E37}"/>
              </a:ext>
            </a:extLst>
          </p:cNvPr>
          <p:cNvSpPr/>
          <p:nvPr/>
        </p:nvSpPr>
        <p:spPr>
          <a:xfrm rot="5400000">
            <a:off x="4654123" y="198298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/>
              <a:t>2,0,-2</a:t>
            </a:r>
            <a:endParaRPr lang="ko-KR" altLang="en-US" sz="1400" dirty="0"/>
          </a:p>
        </p:txBody>
      </p:sp>
      <p:sp>
        <p:nvSpPr>
          <p:cNvPr id="30" name="제목 29">
            <a:extLst>
              <a:ext uri="{FF2B5EF4-FFF2-40B4-BE49-F238E27FC236}">
                <a16:creationId xmlns:a16="http://schemas.microsoft.com/office/drawing/2014/main" id="{1D97C0D4-9224-4D53-8A74-C824BFD8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Logical(Cubic) Coordinate</a:t>
            </a:r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C850C44-740C-47E8-86D2-3CBAFC1E59C1}"/>
              </a:ext>
            </a:extLst>
          </p:cNvPr>
          <p:cNvSpPr/>
          <p:nvPr/>
        </p:nvSpPr>
        <p:spPr>
          <a:xfrm>
            <a:off x="5969479" y="1794818"/>
            <a:ext cx="253042" cy="4830274"/>
          </a:xfrm>
          <a:prstGeom prst="downArrow">
            <a:avLst/>
          </a:prstGeom>
          <a:solidFill>
            <a:srgbClr val="92D050">
              <a:alpha val="10000"/>
            </a:srgbClr>
          </a:solidFill>
          <a:ln>
            <a:solidFill>
              <a:srgbClr val="92D05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BF643FF-D762-4A14-BA74-6E97788E5436}"/>
              </a:ext>
            </a:extLst>
          </p:cNvPr>
          <p:cNvSpPr/>
          <p:nvPr/>
        </p:nvSpPr>
        <p:spPr>
          <a:xfrm rot="-7200000">
            <a:off x="6051544" y="1653309"/>
            <a:ext cx="267633" cy="4830274"/>
          </a:xfrm>
          <a:prstGeom prst="downArrow">
            <a:avLst/>
          </a:prstGeom>
          <a:solidFill>
            <a:srgbClr val="FF0000">
              <a:alpha val="10000"/>
            </a:srgbClr>
          </a:solidFill>
          <a:ln>
            <a:solidFill>
              <a:srgbClr val="FF0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93D55A3D-7B65-48D3-9162-8BDFB0728AFA}"/>
              </a:ext>
            </a:extLst>
          </p:cNvPr>
          <p:cNvSpPr/>
          <p:nvPr/>
        </p:nvSpPr>
        <p:spPr>
          <a:xfrm rot="7200000">
            <a:off x="5998235" y="1692481"/>
            <a:ext cx="253042" cy="4830274"/>
          </a:xfrm>
          <a:prstGeom prst="downArrow">
            <a:avLst/>
          </a:prstGeom>
          <a:solidFill>
            <a:srgbClr val="00B0F0">
              <a:alpha val="10000"/>
            </a:srgbClr>
          </a:solidFill>
          <a:ln>
            <a:solidFill>
              <a:srgbClr val="00B0F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1C3E39-92AA-43DC-AC7A-6337379C44D8}"/>
              </a:ext>
            </a:extLst>
          </p:cNvPr>
          <p:cNvSpPr txBox="1"/>
          <p:nvPr/>
        </p:nvSpPr>
        <p:spPr>
          <a:xfrm>
            <a:off x="6265651" y="6213167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92D050"/>
                </a:solidFill>
              </a:rPr>
              <a:t>Z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ADEBE7-36AE-480E-9890-35B2C1AB65C5}"/>
              </a:ext>
            </a:extLst>
          </p:cNvPr>
          <p:cNvSpPr txBox="1"/>
          <p:nvPr/>
        </p:nvSpPr>
        <p:spPr>
          <a:xfrm>
            <a:off x="3507642" y="2321074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276FC4-32F4-4A43-A3C7-51377D99C1E1}"/>
              </a:ext>
            </a:extLst>
          </p:cNvPr>
          <p:cNvSpPr txBox="1"/>
          <p:nvPr/>
        </p:nvSpPr>
        <p:spPr>
          <a:xfrm>
            <a:off x="8295285" y="2321074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5AA02E-2566-4F9F-B4C4-EA628B010764}"/>
              </a:ext>
            </a:extLst>
          </p:cNvPr>
          <p:cNvSpPr txBox="1"/>
          <p:nvPr/>
        </p:nvSpPr>
        <p:spPr>
          <a:xfrm>
            <a:off x="312810" y="1921339"/>
            <a:ext cx="3199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Invariant:</a:t>
            </a:r>
          </a:p>
          <a:p>
            <a:r>
              <a:rPr lang="en-US" altLang="ko-KR" sz="3600" dirty="0"/>
              <a:t> x + y + z = 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7336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>
            <a:extLst>
              <a:ext uri="{FF2B5EF4-FFF2-40B4-BE49-F238E27FC236}">
                <a16:creationId xmlns:a16="http://schemas.microsoft.com/office/drawing/2014/main" id="{E75EC9EC-49A0-494C-ACBF-3B26BA5B63AC}"/>
              </a:ext>
            </a:extLst>
          </p:cNvPr>
          <p:cNvSpPr/>
          <p:nvPr/>
        </p:nvSpPr>
        <p:spPr>
          <a:xfrm rot="5400000">
            <a:off x="5565648" y="3653293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62305FE6-AD98-4CD4-8BA2-9305621AD759}"/>
              </a:ext>
            </a:extLst>
          </p:cNvPr>
          <p:cNvSpPr/>
          <p:nvPr/>
        </p:nvSpPr>
        <p:spPr>
          <a:xfrm rot="5400000">
            <a:off x="6485799" y="3653293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8BE9E437-14BC-4B33-9A29-8694FFC58487}"/>
              </a:ext>
            </a:extLst>
          </p:cNvPr>
          <p:cNvSpPr/>
          <p:nvPr/>
        </p:nvSpPr>
        <p:spPr>
          <a:xfrm rot="5400000">
            <a:off x="4645497" y="364754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212E1026-5446-4015-9B41-24D795D65164}"/>
              </a:ext>
            </a:extLst>
          </p:cNvPr>
          <p:cNvSpPr/>
          <p:nvPr/>
        </p:nvSpPr>
        <p:spPr>
          <a:xfrm rot="5400000">
            <a:off x="6028599" y="44826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ADF98726-D727-4960-B657-137958A58BD8}"/>
              </a:ext>
            </a:extLst>
          </p:cNvPr>
          <p:cNvSpPr/>
          <p:nvPr/>
        </p:nvSpPr>
        <p:spPr>
          <a:xfrm rot="5400000">
            <a:off x="5108448" y="44826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76CA076E-95C2-4E7D-AEF3-DA7FAC858042}"/>
              </a:ext>
            </a:extLst>
          </p:cNvPr>
          <p:cNvSpPr/>
          <p:nvPr/>
        </p:nvSpPr>
        <p:spPr>
          <a:xfrm rot="5400000">
            <a:off x="6028599" y="282389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CD7F7C78-8D94-4049-8432-65E0ACCCCFB7}"/>
              </a:ext>
            </a:extLst>
          </p:cNvPr>
          <p:cNvSpPr/>
          <p:nvPr/>
        </p:nvSpPr>
        <p:spPr>
          <a:xfrm rot="5400000">
            <a:off x="5108448" y="282389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1CAC493C-408D-4C2D-820E-8E826E6B113F}"/>
              </a:ext>
            </a:extLst>
          </p:cNvPr>
          <p:cNvSpPr/>
          <p:nvPr/>
        </p:nvSpPr>
        <p:spPr>
          <a:xfrm rot="5400000">
            <a:off x="6945874" y="44826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339C739D-10B2-4842-A959-6B53D8DEB1D3}"/>
              </a:ext>
            </a:extLst>
          </p:cNvPr>
          <p:cNvSpPr/>
          <p:nvPr/>
        </p:nvSpPr>
        <p:spPr>
          <a:xfrm rot="5400000">
            <a:off x="6948750" y="281814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C56B14F2-3B30-458D-A09C-496FB63EF6D7}"/>
              </a:ext>
            </a:extLst>
          </p:cNvPr>
          <p:cNvSpPr/>
          <p:nvPr/>
        </p:nvSpPr>
        <p:spPr>
          <a:xfrm rot="5400000">
            <a:off x="7405950" y="364754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DC9B063A-A506-40A6-9E74-F24554149F79}"/>
              </a:ext>
            </a:extLst>
          </p:cNvPr>
          <p:cNvSpPr/>
          <p:nvPr/>
        </p:nvSpPr>
        <p:spPr>
          <a:xfrm rot="5400000">
            <a:off x="6491550" y="5317846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6FD48BFA-F2C7-4314-85E5-1DAC3E790A96}"/>
              </a:ext>
            </a:extLst>
          </p:cNvPr>
          <p:cNvSpPr/>
          <p:nvPr/>
        </p:nvSpPr>
        <p:spPr>
          <a:xfrm rot="5400000">
            <a:off x="5571399" y="53165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85FC01D7-7D76-4C93-9E63-ED8559E1D843}"/>
              </a:ext>
            </a:extLst>
          </p:cNvPr>
          <p:cNvSpPr/>
          <p:nvPr/>
        </p:nvSpPr>
        <p:spPr>
          <a:xfrm rot="5400000">
            <a:off x="4194048" y="281239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E1ECB654-2C46-4EF7-AF75-424E69D8BFED}"/>
              </a:ext>
            </a:extLst>
          </p:cNvPr>
          <p:cNvSpPr/>
          <p:nvPr/>
        </p:nvSpPr>
        <p:spPr>
          <a:xfrm rot="5400000">
            <a:off x="4194048" y="44826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22526E45-9C80-4021-B14C-8D0C73D3877E}"/>
              </a:ext>
            </a:extLst>
          </p:cNvPr>
          <p:cNvSpPr/>
          <p:nvPr/>
        </p:nvSpPr>
        <p:spPr>
          <a:xfrm rot="5400000">
            <a:off x="3736848" y="364754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33BCC1A0-31A4-491E-BB1C-BDBBC8FACDA6}"/>
              </a:ext>
            </a:extLst>
          </p:cNvPr>
          <p:cNvSpPr/>
          <p:nvPr/>
        </p:nvSpPr>
        <p:spPr>
          <a:xfrm rot="5400000">
            <a:off x="4659875" y="530634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E450D28D-FB58-4196-AC9F-BA43912BEBE9}"/>
              </a:ext>
            </a:extLst>
          </p:cNvPr>
          <p:cNvSpPr/>
          <p:nvPr/>
        </p:nvSpPr>
        <p:spPr>
          <a:xfrm rot="5400000">
            <a:off x="6482924" y="199449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E3537A32-61CB-4199-99CB-A3E16BF141AE}"/>
              </a:ext>
            </a:extLst>
          </p:cNvPr>
          <p:cNvSpPr/>
          <p:nvPr/>
        </p:nvSpPr>
        <p:spPr>
          <a:xfrm rot="5400000">
            <a:off x="5571399" y="198874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ACF9E61A-2555-4D4B-BA7F-E4371FD20E37}"/>
              </a:ext>
            </a:extLst>
          </p:cNvPr>
          <p:cNvSpPr/>
          <p:nvPr/>
        </p:nvSpPr>
        <p:spPr>
          <a:xfrm rot="5400000">
            <a:off x="4654123" y="198298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0" name="제목 29">
            <a:extLst>
              <a:ext uri="{FF2B5EF4-FFF2-40B4-BE49-F238E27FC236}">
                <a16:creationId xmlns:a16="http://schemas.microsoft.com/office/drawing/2014/main" id="{1D97C0D4-9224-4D53-8A74-C824BFD8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Terrain</a:t>
            </a:r>
            <a:endParaRPr lang="ko-KR" altLang="en-US" dirty="0"/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BF274703-D8FF-4781-93DA-82A91FE27777}"/>
              </a:ext>
            </a:extLst>
          </p:cNvPr>
          <p:cNvSpPr/>
          <p:nvPr/>
        </p:nvSpPr>
        <p:spPr>
          <a:xfrm rot="5400000">
            <a:off x="2819572" y="365441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F34B8000-521F-44F6-B4D0-0DF8950BD1F5}"/>
              </a:ext>
            </a:extLst>
          </p:cNvPr>
          <p:cNvSpPr/>
          <p:nvPr/>
        </p:nvSpPr>
        <p:spPr>
          <a:xfrm rot="5400000">
            <a:off x="1899421" y="364865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6E21AD25-8030-4110-AA3E-3C929823F242}"/>
              </a:ext>
            </a:extLst>
          </p:cNvPr>
          <p:cNvSpPr/>
          <p:nvPr/>
        </p:nvSpPr>
        <p:spPr>
          <a:xfrm rot="5400000">
            <a:off x="3282523" y="448381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1915B8D2-EEFE-4E67-BDC5-5E0B4EC1DB95}"/>
              </a:ext>
            </a:extLst>
          </p:cNvPr>
          <p:cNvSpPr/>
          <p:nvPr/>
        </p:nvSpPr>
        <p:spPr>
          <a:xfrm rot="5400000">
            <a:off x="2362372" y="448381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7" name="육각형 46">
            <a:extLst>
              <a:ext uri="{FF2B5EF4-FFF2-40B4-BE49-F238E27FC236}">
                <a16:creationId xmlns:a16="http://schemas.microsoft.com/office/drawing/2014/main" id="{8D4EA53B-2AF6-4543-800D-F8CE79331213}"/>
              </a:ext>
            </a:extLst>
          </p:cNvPr>
          <p:cNvSpPr/>
          <p:nvPr/>
        </p:nvSpPr>
        <p:spPr>
          <a:xfrm rot="5400000">
            <a:off x="3282523" y="282500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0588F814-242B-45E5-96CD-E0FDB12325CE}"/>
              </a:ext>
            </a:extLst>
          </p:cNvPr>
          <p:cNvSpPr/>
          <p:nvPr/>
        </p:nvSpPr>
        <p:spPr>
          <a:xfrm rot="5400000">
            <a:off x="2362372" y="282500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EEB1B908-5BD5-4C5F-8F15-2FBAED332F96}"/>
              </a:ext>
            </a:extLst>
          </p:cNvPr>
          <p:cNvSpPr/>
          <p:nvPr/>
        </p:nvSpPr>
        <p:spPr>
          <a:xfrm rot="5400000">
            <a:off x="3745474" y="5318963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79481AC0-8CA5-4C3B-B77D-2D3454750396}"/>
              </a:ext>
            </a:extLst>
          </p:cNvPr>
          <p:cNvSpPr/>
          <p:nvPr/>
        </p:nvSpPr>
        <p:spPr>
          <a:xfrm rot="5400000">
            <a:off x="2825323" y="531771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80ED4E18-8EA9-483D-8FEF-4888805E78AF}"/>
              </a:ext>
            </a:extLst>
          </p:cNvPr>
          <p:cNvSpPr/>
          <p:nvPr/>
        </p:nvSpPr>
        <p:spPr>
          <a:xfrm rot="5400000">
            <a:off x="1436470" y="2813507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F8BE06C7-8B94-4943-AACF-2776042FCE28}"/>
              </a:ext>
            </a:extLst>
          </p:cNvPr>
          <p:cNvSpPr/>
          <p:nvPr/>
        </p:nvSpPr>
        <p:spPr>
          <a:xfrm rot="5400000">
            <a:off x="1436470" y="448381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FA55243F-7380-47DB-87D8-D2BE2CCB7746}"/>
              </a:ext>
            </a:extLst>
          </p:cNvPr>
          <p:cNvSpPr/>
          <p:nvPr/>
        </p:nvSpPr>
        <p:spPr>
          <a:xfrm rot="5400000">
            <a:off x="979270" y="364865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77185A4F-A971-497B-AB08-A13C3C9625E6}"/>
              </a:ext>
            </a:extLst>
          </p:cNvPr>
          <p:cNvSpPr/>
          <p:nvPr/>
        </p:nvSpPr>
        <p:spPr>
          <a:xfrm rot="5400000">
            <a:off x="1913799" y="530746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431CBB49-1092-446E-B4B4-4407B3FAA1C1}"/>
              </a:ext>
            </a:extLst>
          </p:cNvPr>
          <p:cNvSpPr/>
          <p:nvPr/>
        </p:nvSpPr>
        <p:spPr>
          <a:xfrm rot="5400000">
            <a:off x="3736848" y="1995608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49276BFE-5D22-4F7C-9729-482FDFBA4FB9}"/>
              </a:ext>
            </a:extLst>
          </p:cNvPr>
          <p:cNvSpPr/>
          <p:nvPr/>
        </p:nvSpPr>
        <p:spPr>
          <a:xfrm rot="5400000">
            <a:off x="2825323" y="1989857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718EC769-08D0-44CC-9B82-E58A16A1D61A}"/>
              </a:ext>
            </a:extLst>
          </p:cNvPr>
          <p:cNvSpPr/>
          <p:nvPr/>
        </p:nvSpPr>
        <p:spPr>
          <a:xfrm rot="5400000">
            <a:off x="1908047" y="1984106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9" name="육각형 88">
            <a:extLst>
              <a:ext uri="{FF2B5EF4-FFF2-40B4-BE49-F238E27FC236}">
                <a16:creationId xmlns:a16="http://schemas.microsoft.com/office/drawing/2014/main" id="{196CB161-B4F1-46DA-A5E4-1A0E855FF0EC}"/>
              </a:ext>
            </a:extLst>
          </p:cNvPr>
          <p:cNvSpPr/>
          <p:nvPr/>
        </p:nvSpPr>
        <p:spPr>
          <a:xfrm rot="5400000">
            <a:off x="8320350" y="366016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CF246CE4-427E-4E85-B9AB-23F57EFF98FA}"/>
              </a:ext>
            </a:extLst>
          </p:cNvPr>
          <p:cNvSpPr/>
          <p:nvPr/>
        </p:nvSpPr>
        <p:spPr>
          <a:xfrm rot="5400000">
            <a:off x="9240501" y="366016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E7948A66-6ABD-4E69-B57D-6C71E7722B88}"/>
              </a:ext>
            </a:extLst>
          </p:cNvPr>
          <p:cNvSpPr/>
          <p:nvPr/>
        </p:nvSpPr>
        <p:spPr>
          <a:xfrm rot="5400000">
            <a:off x="8783301" y="448956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A2108A8A-0E0E-4135-9999-DA0FACF59488}"/>
              </a:ext>
            </a:extLst>
          </p:cNvPr>
          <p:cNvSpPr/>
          <p:nvPr/>
        </p:nvSpPr>
        <p:spPr>
          <a:xfrm rot="5400000">
            <a:off x="7863150" y="448956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D7499DCF-A7BB-49DE-B44E-B2B054C006C3}"/>
              </a:ext>
            </a:extLst>
          </p:cNvPr>
          <p:cNvSpPr/>
          <p:nvPr/>
        </p:nvSpPr>
        <p:spPr>
          <a:xfrm rot="5400000">
            <a:off x="8783301" y="283076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1A4FFDC3-CF5E-441C-A095-4D9DA9887E7E}"/>
              </a:ext>
            </a:extLst>
          </p:cNvPr>
          <p:cNvSpPr/>
          <p:nvPr/>
        </p:nvSpPr>
        <p:spPr>
          <a:xfrm rot="5400000">
            <a:off x="7863150" y="283076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1B3B33D2-78F2-41FE-BEA4-8FEFF9D0D183}"/>
              </a:ext>
            </a:extLst>
          </p:cNvPr>
          <p:cNvSpPr/>
          <p:nvPr/>
        </p:nvSpPr>
        <p:spPr>
          <a:xfrm rot="5400000">
            <a:off x="9700576" y="448956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9B77C2C2-C432-40D7-B70D-504B439A1AC7}"/>
              </a:ext>
            </a:extLst>
          </p:cNvPr>
          <p:cNvSpPr/>
          <p:nvPr/>
        </p:nvSpPr>
        <p:spPr>
          <a:xfrm rot="5400000">
            <a:off x="9703452" y="282500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18DB54AA-4416-4ABD-B750-DDA57038A882}"/>
              </a:ext>
            </a:extLst>
          </p:cNvPr>
          <p:cNvSpPr/>
          <p:nvPr/>
        </p:nvSpPr>
        <p:spPr>
          <a:xfrm rot="5400000">
            <a:off x="10160652" y="365441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E5A88904-EF61-4C1C-9016-B6B08AC38C87}"/>
              </a:ext>
            </a:extLst>
          </p:cNvPr>
          <p:cNvSpPr/>
          <p:nvPr/>
        </p:nvSpPr>
        <p:spPr>
          <a:xfrm rot="5400000">
            <a:off x="9246252" y="532471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44C0DC49-6344-4840-8020-55F967FF6E0C}"/>
              </a:ext>
            </a:extLst>
          </p:cNvPr>
          <p:cNvSpPr/>
          <p:nvPr/>
        </p:nvSpPr>
        <p:spPr>
          <a:xfrm rot="5400000">
            <a:off x="8326101" y="532346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9AD1FF94-39BB-4A7D-9FFD-0FED31989BD7}"/>
              </a:ext>
            </a:extLst>
          </p:cNvPr>
          <p:cNvSpPr/>
          <p:nvPr/>
        </p:nvSpPr>
        <p:spPr>
          <a:xfrm rot="5400000">
            <a:off x="7414577" y="531321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7787A2D7-8340-40E1-B98D-E849E7661FF4}"/>
              </a:ext>
            </a:extLst>
          </p:cNvPr>
          <p:cNvSpPr/>
          <p:nvPr/>
        </p:nvSpPr>
        <p:spPr>
          <a:xfrm rot="5400000">
            <a:off x="9237626" y="200135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828CB9A5-AD86-4A4A-B411-BE143A5255EF}"/>
              </a:ext>
            </a:extLst>
          </p:cNvPr>
          <p:cNvSpPr/>
          <p:nvPr/>
        </p:nvSpPr>
        <p:spPr>
          <a:xfrm rot="5400000">
            <a:off x="8326101" y="1995608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8A909E44-F142-4436-A6FD-8E9E1E14EFBC}"/>
              </a:ext>
            </a:extLst>
          </p:cNvPr>
          <p:cNvSpPr/>
          <p:nvPr/>
        </p:nvSpPr>
        <p:spPr>
          <a:xfrm rot="5400000">
            <a:off x="7408825" y="1989857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5A316EEF-75BD-47BC-8BA0-2117B137B735}"/>
              </a:ext>
            </a:extLst>
          </p:cNvPr>
          <p:cNvSpPr/>
          <p:nvPr/>
        </p:nvSpPr>
        <p:spPr>
          <a:xfrm rot="5400000">
            <a:off x="990771" y="198874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id="{A8DDBB1D-EA1E-4CB5-90C7-00245C23F35C}"/>
              </a:ext>
            </a:extLst>
          </p:cNvPr>
          <p:cNvSpPr/>
          <p:nvPr/>
        </p:nvSpPr>
        <p:spPr>
          <a:xfrm rot="5400000">
            <a:off x="536447" y="282500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6" name="육각형 105">
            <a:extLst>
              <a:ext uri="{FF2B5EF4-FFF2-40B4-BE49-F238E27FC236}">
                <a16:creationId xmlns:a16="http://schemas.microsoft.com/office/drawing/2014/main" id="{EC432387-5AE1-4AFA-A4AE-E89D91B3D09F}"/>
              </a:ext>
            </a:extLst>
          </p:cNvPr>
          <p:cNvSpPr/>
          <p:nvPr/>
        </p:nvSpPr>
        <p:spPr>
          <a:xfrm rot="5400000">
            <a:off x="536446" y="282389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7" name="육각형 106">
            <a:extLst>
              <a:ext uri="{FF2B5EF4-FFF2-40B4-BE49-F238E27FC236}">
                <a16:creationId xmlns:a16="http://schemas.microsoft.com/office/drawing/2014/main" id="{947CE0F7-797F-4287-8C59-5C1F9EFEF762}"/>
              </a:ext>
            </a:extLst>
          </p:cNvPr>
          <p:cNvSpPr/>
          <p:nvPr/>
        </p:nvSpPr>
        <p:spPr>
          <a:xfrm rot="5400000">
            <a:off x="533571" y="448956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C48317D7-D111-45E0-A209-3542D4D976DC}"/>
              </a:ext>
            </a:extLst>
          </p:cNvPr>
          <p:cNvSpPr/>
          <p:nvPr/>
        </p:nvSpPr>
        <p:spPr>
          <a:xfrm rot="5400000">
            <a:off x="985021" y="531771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11" name="육각형 110">
            <a:extLst>
              <a:ext uri="{FF2B5EF4-FFF2-40B4-BE49-F238E27FC236}">
                <a16:creationId xmlns:a16="http://schemas.microsoft.com/office/drawing/2014/main" id="{82D533B2-F925-4598-ADC5-35A0BB5B57C9}"/>
              </a:ext>
            </a:extLst>
          </p:cNvPr>
          <p:cNvSpPr/>
          <p:nvPr/>
        </p:nvSpPr>
        <p:spPr>
          <a:xfrm rot="5400000">
            <a:off x="10160115" y="200261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12" name="육각형 111">
            <a:extLst>
              <a:ext uri="{FF2B5EF4-FFF2-40B4-BE49-F238E27FC236}">
                <a16:creationId xmlns:a16="http://schemas.microsoft.com/office/drawing/2014/main" id="{ABF416B8-37E7-44DF-81E2-6DEEFE8509FE}"/>
              </a:ext>
            </a:extLst>
          </p:cNvPr>
          <p:cNvSpPr/>
          <p:nvPr/>
        </p:nvSpPr>
        <p:spPr>
          <a:xfrm rot="5400000">
            <a:off x="10169279" y="532471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93D55A3D-7B65-48D3-9162-8BDFB0728AFA}"/>
              </a:ext>
            </a:extLst>
          </p:cNvPr>
          <p:cNvSpPr/>
          <p:nvPr/>
        </p:nvSpPr>
        <p:spPr>
          <a:xfrm rot="7200000">
            <a:off x="4186976" y="-265127"/>
            <a:ext cx="252000" cy="8753470"/>
          </a:xfrm>
          <a:prstGeom prst="downArrow">
            <a:avLst/>
          </a:prstGeom>
          <a:solidFill>
            <a:srgbClr val="00B0F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ADEBE7-36AE-480E-9890-35B2C1AB65C5}"/>
              </a:ext>
            </a:extLst>
          </p:cNvPr>
          <p:cNvSpPr txBox="1"/>
          <p:nvPr/>
        </p:nvSpPr>
        <p:spPr>
          <a:xfrm>
            <a:off x="143725" y="1387605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BF643FF-D762-4A14-BA74-6E97788E5436}"/>
              </a:ext>
            </a:extLst>
          </p:cNvPr>
          <p:cNvSpPr/>
          <p:nvPr/>
        </p:nvSpPr>
        <p:spPr>
          <a:xfrm rot="-7200000">
            <a:off x="1303202" y="1338115"/>
            <a:ext cx="252000" cy="2447012"/>
          </a:xfrm>
          <a:prstGeom prst="downArrow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276FC4-32F4-4A43-A3C7-51377D99C1E1}"/>
              </a:ext>
            </a:extLst>
          </p:cNvPr>
          <p:cNvSpPr txBox="1"/>
          <p:nvPr/>
        </p:nvSpPr>
        <p:spPr>
          <a:xfrm>
            <a:off x="2499542" y="1387605"/>
            <a:ext cx="57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C850C44-740C-47E8-86D2-3CBAFC1E59C1}"/>
              </a:ext>
            </a:extLst>
          </p:cNvPr>
          <p:cNvSpPr/>
          <p:nvPr/>
        </p:nvSpPr>
        <p:spPr>
          <a:xfrm>
            <a:off x="1398915" y="1796022"/>
            <a:ext cx="253042" cy="4830274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1C3E39-92AA-43DC-AC7A-6337379C44D8}"/>
              </a:ext>
            </a:extLst>
          </p:cNvPr>
          <p:cNvSpPr txBox="1"/>
          <p:nvPr/>
        </p:nvSpPr>
        <p:spPr>
          <a:xfrm>
            <a:off x="1695087" y="6214371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92D050"/>
                </a:solidFill>
              </a:rPr>
              <a:t>Z</a:t>
            </a:r>
          </a:p>
        </p:txBody>
      </p:sp>
      <p:sp>
        <p:nvSpPr>
          <p:cNvPr id="113" name="화살표: 아래쪽 112">
            <a:extLst>
              <a:ext uri="{FF2B5EF4-FFF2-40B4-BE49-F238E27FC236}">
                <a16:creationId xmlns:a16="http://schemas.microsoft.com/office/drawing/2014/main" id="{DEFF7620-31DF-4A3A-AE11-6F37AAAD34B9}"/>
              </a:ext>
            </a:extLst>
          </p:cNvPr>
          <p:cNvSpPr/>
          <p:nvPr/>
        </p:nvSpPr>
        <p:spPr>
          <a:xfrm rot="-5400000">
            <a:off x="5884615" y="-3078096"/>
            <a:ext cx="252000" cy="1107756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화살표: 아래쪽 113">
            <a:extLst>
              <a:ext uri="{FF2B5EF4-FFF2-40B4-BE49-F238E27FC236}">
                <a16:creationId xmlns:a16="http://schemas.microsoft.com/office/drawing/2014/main" id="{766B1E57-B6CB-4EC9-85BF-9E5E226F2B15}"/>
              </a:ext>
            </a:extLst>
          </p:cNvPr>
          <p:cNvSpPr/>
          <p:nvPr/>
        </p:nvSpPr>
        <p:spPr>
          <a:xfrm>
            <a:off x="1091843" y="1806062"/>
            <a:ext cx="253042" cy="4830274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396A42F-2093-40F9-B945-EC3AC837F166}"/>
              </a:ext>
            </a:extLst>
          </p:cNvPr>
          <p:cNvSpPr txBox="1"/>
          <p:nvPr/>
        </p:nvSpPr>
        <p:spPr>
          <a:xfrm>
            <a:off x="639183" y="6209362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4F5B5F9-AC9E-42A1-8882-D6C98116D80E}"/>
              </a:ext>
            </a:extLst>
          </p:cNvPr>
          <p:cNvSpPr txBox="1"/>
          <p:nvPr/>
        </p:nvSpPr>
        <p:spPr>
          <a:xfrm>
            <a:off x="11480229" y="2135393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>
                    <a:lumMod val="75000"/>
                  </a:schemeClr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80070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>
            <a:extLst>
              <a:ext uri="{FF2B5EF4-FFF2-40B4-BE49-F238E27FC236}">
                <a16:creationId xmlns:a16="http://schemas.microsoft.com/office/drawing/2014/main" id="{E75EC9EC-49A0-494C-ACBF-3B26BA5B63AC}"/>
              </a:ext>
            </a:extLst>
          </p:cNvPr>
          <p:cNvSpPr/>
          <p:nvPr/>
        </p:nvSpPr>
        <p:spPr>
          <a:xfrm rot="5400000">
            <a:off x="5990800" y="3653293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5,2</a:t>
            </a:r>
          </a:p>
          <a:p>
            <a:pPr algn="ctr"/>
            <a:r>
              <a:rPr lang="en-US" altLang="ko-KR" sz="1400" dirty="0"/>
              <a:t>-6,4,2</a:t>
            </a:r>
            <a:endParaRPr lang="ko-KR" altLang="en-US" sz="1400" dirty="0"/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62305FE6-AD98-4CD4-8BA2-9305621AD759}"/>
              </a:ext>
            </a:extLst>
          </p:cNvPr>
          <p:cNvSpPr/>
          <p:nvPr/>
        </p:nvSpPr>
        <p:spPr>
          <a:xfrm rot="5400000">
            <a:off x="6910951" y="3653293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6,2</a:t>
            </a:r>
          </a:p>
          <a:p>
            <a:pPr algn="ctr"/>
            <a:r>
              <a:rPr lang="en-US" altLang="ko-KR" sz="1400" dirty="0"/>
              <a:t>-7,5,2</a:t>
            </a:r>
            <a:endParaRPr lang="ko-KR" altLang="en-US" sz="1400" dirty="0"/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8BE9E437-14BC-4B33-9A29-8694FFC58487}"/>
              </a:ext>
            </a:extLst>
          </p:cNvPr>
          <p:cNvSpPr/>
          <p:nvPr/>
        </p:nvSpPr>
        <p:spPr>
          <a:xfrm rot="5400000">
            <a:off x="5070649" y="364754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4,2</a:t>
            </a:r>
          </a:p>
          <a:p>
            <a:pPr algn="ctr"/>
            <a:r>
              <a:rPr lang="en-US" altLang="ko-KR" sz="1400" dirty="0"/>
              <a:t>-5,3,2</a:t>
            </a:r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212E1026-5446-4015-9B41-24D795D65164}"/>
              </a:ext>
            </a:extLst>
          </p:cNvPr>
          <p:cNvSpPr/>
          <p:nvPr/>
        </p:nvSpPr>
        <p:spPr>
          <a:xfrm rot="5400000">
            <a:off x="6453751" y="44826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6,3</a:t>
            </a:r>
          </a:p>
          <a:p>
            <a:pPr algn="ctr"/>
            <a:r>
              <a:rPr lang="en-US" altLang="ko-KR" sz="1400" dirty="0"/>
              <a:t>-7,4,3</a:t>
            </a: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ADF98726-D727-4960-B657-137958A58BD8}"/>
              </a:ext>
            </a:extLst>
          </p:cNvPr>
          <p:cNvSpPr/>
          <p:nvPr/>
        </p:nvSpPr>
        <p:spPr>
          <a:xfrm rot="5400000">
            <a:off x="5533600" y="44826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5,3</a:t>
            </a:r>
          </a:p>
          <a:p>
            <a:pPr algn="ctr"/>
            <a:r>
              <a:rPr lang="en-US" altLang="ko-KR" sz="1400" dirty="0"/>
              <a:t>-6,3,3</a:t>
            </a:r>
            <a:endParaRPr lang="ko-KR" altLang="en-US" sz="1400" dirty="0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76CA076E-95C2-4E7D-AEF3-DA7FAC858042}"/>
              </a:ext>
            </a:extLst>
          </p:cNvPr>
          <p:cNvSpPr/>
          <p:nvPr/>
        </p:nvSpPr>
        <p:spPr>
          <a:xfrm rot="5400000">
            <a:off x="6453751" y="282389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6,1</a:t>
            </a:r>
          </a:p>
          <a:p>
            <a:pPr algn="ctr"/>
            <a:r>
              <a:rPr lang="en-US" altLang="ko-KR" sz="1400" dirty="0"/>
              <a:t>-6,5,1</a:t>
            </a:r>
            <a:endParaRPr lang="ko-KR" altLang="en-US" sz="1400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CD7F7C78-8D94-4049-8432-65E0ACCCCFB7}"/>
              </a:ext>
            </a:extLst>
          </p:cNvPr>
          <p:cNvSpPr/>
          <p:nvPr/>
        </p:nvSpPr>
        <p:spPr>
          <a:xfrm rot="5400000">
            <a:off x="5533600" y="282389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5,1</a:t>
            </a:r>
          </a:p>
          <a:p>
            <a:pPr algn="ctr"/>
            <a:r>
              <a:rPr lang="en-US" altLang="ko-KR" sz="1400" dirty="0"/>
              <a:t>-5,4,1</a:t>
            </a:r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1CAC493C-408D-4C2D-820E-8E826E6B113F}"/>
              </a:ext>
            </a:extLst>
          </p:cNvPr>
          <p:cNvSpPr/>
          <p:nvPr/>
        </p:nvSpPr>
        <p:spPr>
          <a:xfrm rot="5400000">
            <a:off x="7371026" y="44826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7,3</a:t>
            </a:r>
          </a:p>
          <a:p>
            <a:pPr algn="ctr"/>
            <a:r>
              <a:rPr lang="en-US" altLang="ko-KR" sz="1400" dirty="0"/>
              <a:t>-8,5,3</a:t>
            </a:r>
            <a:endParaRPr lang="ko-KR" altLang="en-US" sz="1400" dirty="0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339C739D-10B2-4842-A959-6B53D8DEB1D3}"/>
              </a:ext>
            </a:extLst>
          </p:cNvPr>
          <p:cNvSpPr/>
          <p:nvPr/>
        </p:nvSpPr>
        <p:spPr>
          <a:xfrm rot="5400000">
            <a:off x="7373902" y="281814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7,1</a:t>
            </a:r>
          </a:p>
          <a:p>
            <a:pPr algn="ctr"/>
            <a:r>
              <a:rPr lang="en-US" altLang="ko-KR" sz="1400" dirty="0"/>
              <a:t>-7,6,1</a:t>
            </a:r>
            <a:endParaRPr lang="ko-KR" altLang="en-US" sz="1400" dirty="0"/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C56B14F2-3B30-458D-A09C-496FB63EF6D7}"/>
              </a:ext>
            </a:extLst>
          </p:cNvPr>
          <p:cNvSpPr/>
          <p:nvPr/>
        </p:nvSpPr>
        <p:spPr>
          <a:xfrm rot="5400000">
            <a:off x="7831102" y="364754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7,2</a:t>
            </a:r>
          </a:p>
          <a:p>
            <a:pPr algn="ctr"/>
            <a:r>
              <a:rPr lang="en-US" altLang="ko-KR" sz="1400" dirty="0"/>
              <a:t>-8,6,2</a:t>
            </a:r>
            <a:endParaRPr lang="ko-KR" altLang="en-US" sz="1400" dirty="0"/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DC9B063A-A506-40A6-9E74-F24554149F79}"/>
              </a:ext>
            </a:extLst>
          </p:cNvPr>
          <p:cNvSpPr/>
          <p:nvPr/>
        </p:nvSpPr>
        <p:spPr>
          <a:xfrm rot="5400000">
            <a:off x="6916702" y="5317846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6,4</a:t>
            </a:r>
          </a:p>
          <a:p>
            <a:pPr algn="ctr"/>
            <a:r>
              <a:rPr lang="en-US" altLang="ko-KR" sz="1400" dirty="0"/>
              <a:t>-8,4,4</a:t>
            </a:r>
            <a:endParaRPr lang="ko-KR" altLang="en-US" sz="1400" dirty="0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6FD48BFA-F2C7-4314-85E5-1DAC3E790A96}"/>
              </a:ext>
            </a:extLst>
          </p:cNvPr>
          <p:cNvSpPr/>
          <p:nvPr/>
        </p:nvSpPr>
        <p:spPr>
          <a:xfrm rot="5400000">
            <a:off x="5996551" y="53165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5,4</a:t>
            </a:r>
          </a:p>
          <a:p>
            <a:pPr algn="ctr"/>
            <a:r>
              <a:rPr lang="en-US" altLang="ko-KR" sz="1400" dirty="0"/>
              <a:t>-7,3,4</a:t>
            </a:r>
            <a:endParaRPr lang="ko-KR" altLang="en-US" sz="1400" dirty="0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85FC01D7-7D76-4C93-9E63-ED8559E1D843}"/>
              </a:ext>
            </a:extLst>
          </p:cNvPr>
          <p:cNvSpPr/>
          <p:nvPr/>
        </p:nvSpPr>
        <p:spPr>
          <a:xfrm rot="5400000">
            <a:off x="4619200" y="281239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4,1</a:t>
            </a:r>
          </a:p>
          <a:p>
            <a:pPr algn="ctr"/>
            <a:r>
              <a:rPr lang="en-US" altLang="ko-KR" sz="1400" dirty="0"/>
              <a:t>-4,3,1</a:t>
            </a:r>
            <a:endParaRPr lang="ko-KR" altLang="en-US" sz="1400" dirty="0"/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E1ECB654-2C46-4EF7-AF75-424E69D8BFED}"/>
              </a:ext>
            </a:extLst>
          </p:cNvPr>
          <p:cNvSpPr/>
          <p:nvPr/>
        </p:nvSpPr>
        <p:spPr>
          <a:xfrm rot="5400000">
            <a:off x="4619200" y="448269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4,3</a:t>
            </a:r>
          </a:p>
          <a:p>
            <a:pPr algn="ctr"/>
            <a:r>
              <a:rPr lang="en-US" altLang="ko-KR" sz="1400" dirty="0"/>
              <a:t>-5,2,3</a:t>
            </a: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22526E45-9C80-4021-B14C-8D0C73D3877E}"/>
              </a:ext>
            </a:extLst>
          </p:cNvPr>
          <p:cNvSpPr/>
          <p:nvPr/>
        </p:nvSpPr>
        <p:spPr>
          <a:xfrm rot="5400000">
            <a:off x="4162000" y="364754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3,2</a:t>
            </a:r>
          </a:p>
          <a:p>
            <a:pPr algn="ctr"/>
            <a:r>
              <a:rPr lang="en-US" altLang="ko-KR" sz="1400" dirty="0"/>
              <a:t>-4,2,2</a:t>
            </a:r>
            <a:endParaRPr lang="ko-KR" altLang="en-US" sz="1400" dirty="0"/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33BCC1A0-31A4-491E-BB1C-BDBBC8FACDA6}"/>
              </a:ext>
            </a:extLst>
          </p:cNvPr>
          <p:cNvSpPr/>
          <p:nvPr/>
        </p:nvSpPr>
        <p:spPr>
          <a:xfrm rot="5400000">
            <a:off x="5085027" y="530634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4,4</a:t>
            </a:r>
          </a:p>
          <a:p>
            <a:pPr algn="ctr"/>
            <a:r>
              <a:rPr lang="en-US" altLang="ko-KR" sz="1400" dirty="0"/>
              <a:t>-6,2,4</a:t>
            </a:r>
            <a:endParaRPr lang="ko-KR" altLang="en-US" sz="1400" dirty="0"/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E450D28D-FB58-4196-AC9F-BA43912BEBE9}"/>
              </a:ext>
            </a:extLst>
          </p:cNvPr>
          <p:cNvSpPr/>
          <p:nvPr/>
        </p:nvSpPr>
        <p:spPr>
          <a:xfrm rot="5400000">
            <a:off x="6908076" y="199449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6,0</a:t>
            </a:r>
          </a:p>
          <a:p>
            <a:pPr algn="ctr"/>
            <a:r>
              <a:rPr lang="en-US" altLang="ko-KR" sz="1400" dirty="0"/>
              <a:t>-6,6,0</a:t>
            </a:r>
            <a:endParaRPr lang="ko-KR" altLang="en-US" sz="1400" dirty="0"/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E3537A32-61CB-4199-99CB-A3E16BF141AE}"/>
              </a:ext>
            </a:extLst>
          </p:cNvPr>
          <p:cNvSpPr/>
          <p:nvPr/>
        </p:nvSpPr>
        <p:spPr>
          <a:xfrm rot="5400000">
            <a:off x="5996551" y="198874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5,0</a:t>
            </a:r>
          </a:p>
          <a:p>
            <a:pPr algn="ctr"/>
            <a:r>
              <a:rPr lang="en-US" altLang="ko-KR" sz="1400" dirty="0"/>
              <a:t>-5,5,0</a:t>
            </a:r>
            <a:endParaRPr lang="ko-KR" altLang="en-US" sz="1400" dirty="0"/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ACF9E61A-2555-4D4B-BA7F-E4371FD20E37}"/>
              </a:ext>
            </a:extLst>
          </p:cNvPr>
          <p:cNvSpPr/>
          <p:nvPr/>
        </p:nvSpPr>
        <p:spPr>
          <a:xfrm rot="5400000">
            <a:off x="5079275" y="198298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4,0</a:t>
            </a:r>
          </a:p>
          <a:p>
            <a:pPr algn="ctr"/>
            <a:r>
              <a:rPr lang="en-US" altLang="ko-KR" sz="1400" dirty="0"/>
              <a:t>-4,4,0</a:t>
            </a:r>
            <a:endParaRPr lang="ko-KR" altLang="en-US" sz="1400" dirty="0"/>
          </a:p>
        </p:txBody>
      </p:sp>
      <p:sp>
        <p:nvSpPr>
          <p:cNvPr id="30" name="제목 29">
            <a:extLst>
              <a:ext uri="{FF2B5EF4-FFF2-40B4-BE49-F238E27FC236}">
                <a16:creationId xmlns:a16="http://schemas.microsoft.com/office/drawing/2014/main" id="{1D97C0D4-9224-4D53-8A74-C824BFD8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Terrain (Width=10, Height=5)</a:t>
            </a:r>
            <a:endParaRPr lang="ko-KR" altLang="en-US" dirty="0"/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BF274703-D8FF-4781-93DA-82A91FE27777}"/>
              </a:ext>
            </a:extLst>
          </p:cNvPr>
          <p:cNvSpPr/>
          <p:nvPr/>
        </p:nvSpPr>
        <p:spPr>
          <a:xfrm rot="5400000">
            <a:off x="3244724" y="365441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2,2</a:t>
            </a:r>
          </a:p>
          <a:p>
            <a:pPr algn="ctr"/>
            <a:r>
              <a:rPr lang="en-US" altLang="ko-KR" sz="1400" dirty="0"/>
              <a:t>-3,1,2</a:t>
            </a:r>
            <a:endParaRPr lang="ko-KR" altLang="en-US" sz="1400" dirty="0"/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F34B8000-521F-44F6-B4D0-0DF8950BD1F5}"/>
              </a:ext>
            </a:extLst>
          </p:cNvPr>
          <p:cNvSpPr/>
          <p:nvPr/>
        </p:nvSpPr>
        <p:spPr>
          <a:xfrm rot="5400000">
            <a:off x="2324573" y="364865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1,2</a:t>
            </a:r>
          </a:p>
          <a:p>
            <a:pPr algn="ctr"/>
            <a:r>
              <a:rPr lang="en-US" altLang="ko-KR" sz="1400" dirty="0"/>
              <a:t>-2,0,2</a:t>
            </a:r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6E21AD25-8030-4110-AA3E-3C929823F242}"/>
              </a:ext>
            </a:extLst>
          </p:cNvPr>
          <p:cNvSpPr/>
          <p:nvPr/>
        </p:nvSpPr>
        <p:spPr>
          <a:xfrm rot="5400000">
            <a:off x="3707675" y="448381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3,3</a:t>
            </a:r>
          </a:p>
          <a:p>
            <a:pPr algn="ctr"/>
            <a:r>
              <a:rPr lang="en-US" altLang="ko-KR" sz="1400" dirty="0"/>
              <a:t>-4,1,3</a:t>
            </a:r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1915B8D2-EEFE-4E67-BDC5-5E0B4EC1DB95}"/>
              </a:ext>
            </a:extLst>
          </p:cNvPr>
          <p:cNvSpPr/>
          <p:nvPr/>
        </p:nvSpPr>
        <p:spPr>
          <a:xfrm rot="5400000">
            <a:off x="2787524" y="448381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2,3</a:t>
            </a:r>
          </a:p>
          <a:p>
            <a:pPr algn="ctr"/>
            <a:r>
              <a:rPr lang="en-US" altLang="ko-KR" sz="1400" dirty="0"/>
              <a:t>-3,0,3</a:t>
            </a:r>
            <a:endParaRPr lang="ko-KR" altLang="en-US" sz="1400" dirty="0"/>
          </a:p>
        </p:txBody>
      </p:sp>
      <p:sp>
        <p:nvSpPr>
          <p:cNvPr id="47" name="육각형 46">
            <a:extLst>
              <a:ext uri="{FF2B5EF4-FFF2-40B4-BE49-F238E27FC236}">
                <a16:creationId xmlns:a16="http://schemas.microsoft.com/office/drawing/2014/main" id="{8D4EA53B-2AF6-4543-800D-F8CE79331213}"/>
              </a:ext>
            </a:extLst>
          </p:cNvPr>
          <p:cNvSpPr/>
          <p:nvPr/>
        </p:nvSpPr>
        <p:spPr>
          <a:xfrm rot="5400000">
            <a:off x="3707675" y="282500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3,1</a:t>
            </a:r>
          </a:p>
          <a:p>
            <a:pPr algn="ctr"/>
            <a:r>
              <a:rPr lang="en-US" altLang="ko-KR" sz="1400" dirty="0"/>
              <a:t>-3,2,1</a:t>
            </a:r>
            <a:endParaRPr lang="ko-KR" altLang="en-US" sz="1400" dirty="0"/>
          </a:p>
        </p:txBody>
      </p:sp>
      <p:sp>
        <p:nvSpPr>
          <p:cNvPr id="48" name="육각형 47">
            <a:extLst>
              <a:ext uri="{FF2B5EF4-FFF2-40B4-BE49-F238E27FC236}">
                <a16:creationId xmlns:a16="http://schemas.microsoft.com/office/drawing/2014/main" id="{0588F814-242B-45E5-96CD-E0FDB12325CE}"/>
              </a:ext>
            </a:extLst>
          </p:cNvPr>
          <p:cNvSpPr/>
          <p:nvPr/>
        </p:nvSpPr>
        <p:spPr>
          <a:xfrm rot="5400000">
            <a:off x="2787524" y="282500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2,1</a:t>
            </a:r>
          </a:p>
          <a:p>
            <a:pPr algn="ctr"/>
            <a:r>
              <a:rPr lang="en-US" altLang="ko-KR" sz="1400" dirty="0"/>
              <a:t>-2,1,1</a:t>
            </a: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EEB1B908-5BD5-4C5F-8F15-2FBAED332F96}"/>
              </a:ext>
            </a:extLst>
          </p:cNvPr>
          <p:cNvSpPr/>
          <p:nvPr/>
        </p:nvSpPr>
        <p:spPr>
          <a:xfrm rot="5400000">
            <a:off x="4170626" y="5318963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3,4</a:t>
            </a:r>
          </a:p>
          <a:p>
            <a:pPr algn="ctr"/>
            <a:r>
              <a:rPr lang="en-US" altLang="ko-KR" sz="1400" dirty="0"/>
              <a:t>-5,1,4</a:t>
            </a:r>
            <a:endParaRPr lang="ko-KR" altLang="en-US" sz="1400" dirty="0"/>
          </a:p>
        </p:txBody>
      </p:sp>
      <p:sp>
        <p:nvSpPr>
          <p:cNvPr id="50" name="육각형 49">
            <a:extLst>
              <a:ext uri="{FF2B5EF4-FFF2-40B4-BE49-F238E27FC236}">
                <a16:creationId xmlns:a16="http://schemas.microsoft.com/office/drawing/2014/main" id="{79481AC0-8CA5-4C3B-B77D-2D3454750396}"/>
              </a:ext>
            </a:extLst>
          </p:cNvPr>
          <p:cNvSpPr/>
          <p:nvPr/>
        </p:nvSpPr>
        <p:spPr>
          <a:xfrm rot="5400000">
            <a:off x="3250475" y="531771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2,4</a:t>
            </a:r>
          </a:p>
          <a:p>
            <a:pPr algn="ctr"/>
            <a:r>
              <a:rPr lang="en-US" altLang="ko-KR" sz="1400" dirty="0"/>
              <a:t>-4,0,4</a:t>
            </a:r>
            <a:endParaRPr lang="ko-KR" altLang="en-US" sz="1400" dirty="0"/>
          </a:p>
        </p:txBody>
      </p:sp>
      <p:sp>
        <p:nvSpPr>
          <p:cNvPr id="51" name="육각형 50">
            <a:extLst>
              <a:ext uri="{FF2B5EF4-FFF2-40B4-BE49-F238E27FC236}">
                <a16:creationId xmlns:a16="http://schemas.microsoft.com/office/drawing/2014/main" id="{80ED4E18-8EA9-483D-8FEF-4888805E78AF}"/>
              </a:ext>
            </a:extLst>
          </p:cNvPr>
          <p:cNvSpPr/>
          <p:nvPr/>
        </p:nvSpPr>
        <p:spPr>
          <a:xfrm rot="5400000">
            <a:off x="1861622" y="2813507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1,1</a:t>
            </a:r>
          </a:p>
          <a:p>
            <a:pPr algn="ctr"/>
            <a:r>
              <a:rPr lang="en-US" altLang="ko-KR" sz="1400" dirty="0"/>
              <a:t>-1,0,1</a:t>
            </a:r>
            <a:endParaRPr lang="ko-KR" altLang="en-US" sz="1400" dirty="0"/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F8BE06C7-8B94-4943-AACF-2776042FCE28}"/>
              </a:ext>
            </a:extLst>
          </p:cNvPr>
          <p:cNvSpPr/>
          <p:nvPr/>
        </p:nvSpPr>
        <p:spPr>
          <a:xfrm rot="5400000">
            <a:off x="1861622" y="448381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1,3</a:t>
            </a:r>
          </a:p>
          <a:p>
            <a:pPr algn="ctr"/>
            <a:r>
              <a:rPr lang="en-US" altLang="ko-KR" sz="1400" dirty="0"/>
              <a:t>-2,-1,3</a:t>
            </a:r>
          </a:p>
        </p:txBody>
      </p:sp>
      <p:sp>
        <p:nvSpPr>
          <p:cNvPr id="53" name="육각형 52">
            <a:extLst>
              <a:ext uri="{FF2B5EF4-FFF2-40B4-BE49-F238E27FC236}">
                <a16:creationId xmlns:a16="http://schemas.microsoft.com/office/drawing/2014/main" id="{FA55243F-7380-47DB-87D8-D2BE2CCB7746}"/>
              </a:ext>
            </a:extLst>
          </p:cNvPr>
          <p:cNvSpPr/>
          <p:nvPr/>
        </p:nvSpPr>
        <p:spPr>
          <a:xfrm rot="5400000">
            <a:off x="1404422" y="364865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0,2</a:t>
            </a:r>
          </a:p>
          <a:p>
            <a:pPr algn="ctr"/>
            <a:r>
              <a:rPr lang="en-US" altLang="ko-KR" sz="1400" dirty="0"/>
              <a:t>-1,-1,2</a:t>
            </a:r>
            <a:endParaRPr lang="ko-KR" altLang="en-US" sz="1400" dirty="0"/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77185A4F-A971-497B-AB08-A13C3C9625E6}"/>
              </a:ext>
            </a:extLst>
          </p:cNvPr>
          <p:cNvSpPr/>
          <p:nvPr/>
        </p:nvSpPr>
        <p:spPr>
          <a:xfrm rot="5400000">
            <a:off x="2338951" y="530746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1,4</a:t>
            </a:r>
          </a:p>
          <a:p>
            <a:pPr algn="ctr"/>
            <a:r>
              <a:rPr lang="en-US" altLang="ko-KR" sz="1400" dirty="0"/>
              <a:t>-3,-1,4</a:t>
            </a:r>
            <a:endParaRPr lang="ko-KR" altLang="en-US" sz="14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431CBB49-1092-446E-B4B4-4407B3FAA1C1}"/>
              </a:ext>
            </a:extLst>
          </p:cNvPr>
          <p:cNvSpPr/>
          <p:nvPr/>
        </p:nvSpPr>
        <p:spPr>
          <a:xfrm rot="5400000">
            <a:off x="4160562" y="1995607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3,0</a:t>
            </a:r>
          </a:p>
          <a:p>
            <a:pPr algn="ctr"/>
            <a:r>
              <a:rPr lang="en-US" altLang="ko-KR" sz="1400" dirty="0"/>
              <a:t>-3,3,0</a:t>
            </a:r>
            <a:endParaRPr lang="ko-KR" altLang="en-US" sz="14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49276BFE-5D22-4F7C-9729-482FDFBA4FB9}"/>
              </a:ext>
            </a:extLst>
          </p:cNvPr>
          <p:cNvSpPr/>
          <p:nvPr/>
        </p:nvSpPr>
        <p:spPr>
          <a:xfrm rot="5400000">
            <a:off x="3250475" y="1989857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2,0</a:t>
            </a:r>
          </a:p>
          <a:p>
            <a:pPr algn="ctr"/>
            <a:r>
              <a:rPr lang="en-US" altLang="ko-KR" sz="1400" dirty="0"/>
              <a:t>-2,2,0</a:t>
            </a:r>
            <a:endParaRPr lang="ko-KR" altLang="en-US" sz="1400" dirty="0"/>
          </a:p>
        </p:txBody>
      </p:sp>
      <p:sp>
        <p:nvSpPr>
          <p:cNvPr id="57" name="육각형 56">
            <a:extLst>
              <a:ext uri="{FF2B5EF4-FFF2-40B4-BE49-F238E27FC236}">
                <a16:creationId xmlns:a16="http://schemas.microsoft.com/office/drawing/2014/main" id="{718EC769-08D0-44CC-9B82-E58A16A1D61A}"/>
              </a:ext>
            </a:extLst>
          </p:cNvPr>
          <p:cNvSpPr/>
          <p:nvPr/>
        </p:nvSpPr>
        <p:spPr>
          <a:xfrm rot="5400000">
            <a:off x="2333199" y="1984106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1,0</a:t>
            </a:r>
          </a:p>
          <a:p>
            <a:pPr algn="ctr"/>
            <a:r>
              <a:rPr lang="en-US" altLang="ko-KR" sz="1400" dirty="0"/>
              <a:t>-1,1,0</a:t>
            </a:r>
            <a:endParaRPr lang="ko-KR" altLang="en-US" sz="1400" dirty="0"/>
          </a:p>
        </p:txBody>
      </p:sp>
      <p:sp>
        <p:nvSpPr>
          <p:cNvPr id="89" name="육각형 88">
            <a:extLst>
              <a:ext uri="{FF2B5EF4-FFF2-40B4-BE49-F238E27FC236}">
                <a16:creationId xmlns:a16="http://schemas.microsoft.com/office/drawing/2014/main" id="{196CB161-B4F1-46DA-A5E4-1A0E855FF0EC}"/>
              </a:ext>
            </a:extLst>
          </p:cNvPr>
          <p:cNvSpPr/>
          <p:nvPr/>
        </p:nvSpPr>
        <p:spPr>
          <a:xfrm rot="5400000">
            <a:off x="8745502" y="366016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8,2</a:t>
            </a:r>
          </a:p>
          <a:p>
            <a:pPr algn="ctr"/>
            <a:r>
              <a:rPr lang="en-US" altLang="ko-KR" sz="1400" dirty="0"/>
              <a:t>-9,7,2</a:t>
            </a:r>
            <a:endParaRPr lang="ko-KR" altLang="en-US" sz="1400" dirty="0"/>
          </a:p>
        </p:txBody>
      </p:sp>
      <p:sp>
        <p:nvSpPr>
          <p:cNvPr id="90" name="육각형 89">
            <a:extLst>
              <a:ext uri="{FF2B5EF4-FFF2-40B4-BE49-F238E27FC236}">
                <a16:creationId xmlns:a16="http://schemas.microsoft.com/office/drawing/2014/main" id="{CF246CE4-427E-4E85-B9AB-23F57EFF98FA}"/>
              </a:ext>
            </a:extLst>
          </p:cNvPr>
          <p:cNvSpPr/>
          <p:nvPr/>
        </p:nvSpPr>
        <p:spPr>
          <a:xfrm rot="5400000">
            <a:off x="9665653" y="366016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 fontScale="92500"/>
          </a:bodyPr>
          <a:lstStyle/>
          <a:p>
            <a:pPr algn="ctr"/>
            <a:r>
              <a:rPr lang="en-US" altLang="ko-KR" sz="1400" dirty="0"/>
              <a:t>9,2</a:t>
            </a:r>
          </a:p>
          <a:p>
            <a:pPr algn="ctr"/>
            <a:r>
              <a:rPr lang="en-US" altLang="ko-KR" sz="1400" dirty="0"/>
              <a:t>-10,8,2</a:t>
            </a:r>
            <a:endParaRPr lang="ko-KR" altLang="en-US" sz="1400" dirty="0"/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E7948A66-6ABD-4E69-B57D-6C71E7722B88}"/>
              </a:ext>
            </a:extLst>
          </p:cNvPr>
          <p:cNvSpPr/>
          <p:nvPr/>
        </p:nvSpPr>
        <p:spPr>
          <a:xfrm rot="5400000">
            <a:off x="9208453" y="448956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 fontScale="92500"/>
          </a:bodyPr>
          <a:lstStyle/>
          <a:p>
            <a:pPr algn="ctr"/>
            <a:r>
              <a:rPr lang="en-US" altLang="ko-KR" sz="1400" dirty="0"/>
              <a:t>9,3</a:t>
            </a:r>
          </a:p>
          <a:p>
            <a:pPr algn="ctr"/>
            <a:r>
              <a:rPr lang="en-US" altLang="ko-KR" sz="1400" dirty="0"/>
              <a:t>-10,7,3</a:t>
            </a:r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A2108A8A-0E0E-4135-9999-DA0FACF59488}"/>
              </a:ext>
            </a:extLst>
          </p:cNvPr>
          <p:cNvSpPr/>
          <p:nvPr/>
        </p:nvSpPr>
        <p:spPr>
          <a:xfrm rot="5400000">
            <a:off x="8288302" y="448956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8,3</a:t>
            </a:r>
          </a:p>
          <a:p>
            <a:pPr algn="ctr"/>
            <a:r>
              <a:rPr lang="en-US" altLang="ko-KR" sz="1400" dirty="0"/>
              <a:t>-9,6,3</a:t>
            </a:r>
            <a:endParaRPr lang="ko-KR" altLang="en-US" sz="1400" dirty="0"/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D7499DCF-A7BB-49DE-B44E-B2B054C006C3}"/>
              </a:ext>
            </a:extLst>
          </p:cNvPr>
          <p:cNvSpPr/>
          <p:nvPr/>
        </p:nvSpPr>
        <p:spPr>
          <a:xfrm rot="5400000">
            <a:off x="9208453" y="283076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9,1</a:t>
            </a:r>
          </a:p>
          <a:p>
            <a:pPr algn="ctr"/>
            <a:r>
              <a:rPr lang="en-US" altLang="ko-KR" sz="1400" dirty="0"/>
              <a:t>-9,8,1</a:t>
            </a:r>
            <a:endParaRPr lang="ko-KR" altLang="en-US" sz="1400" dirty="0"/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1A4FFDC3-CF5E-441C-A095-4D9DA9887E7E}"/>
              </a:ext>
            </a:extLst>
          </p:cNvPr>
          <p:cNvSpPr/>
          <p:nvPr/>
        </p:nvSpPr>
        <p:spPr>
          <a:xfrm rot="5400000">
            <a:off x="8288302" y="283076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8,1</a:t>
            </a:r>
          </a:p>
          <a:p>
            <a:pPr algn="ctr"/>
            <a:r>
              <a:rPr lang="en-US" altLang="ko-KR" sz="1400" dirty="0"/>
              <a:t>-8,7,1</a:t>
            </a:r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E5A88904-EF61-4C1C-9016-B6B08AC38C87}"/>
              </a:ext>
            </a:extLst>
          </p:cNvPr>
          <p:cNvSpPr/>
          <p:nvPr/>
        </p:nvSpPr>
        <p:spPr>
          <a:xfrm rot="5400000">
            <a:off x="9671404" y="5324714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 fontScale="92500"/>
          </a:bodyPr>
          <a:lstStyle/>
          <a:p>
            <a:pPr algn="ctr"/>
            <a:r>
              <a:rPr lang="en-US" altLang="ko-KR" sz="1400" dirty="0"/>
              <a:t>9,4</a:t>
            </a:r>
          </a:p>
          <a:p>
            <a:pPr algn="ctr"/>
            <a:r>
              <a:rPr lang="en-US" altLang="ko-KR" sz="1400" dirty="0"/>
              <a:t>-11,7,4</a:t>
            </a:r>
            <a:endParaRPr lang="ko-KR" altLang="en-US" sz="1400" dirty="0"/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44C0DC49-6344-4840-8020-55F967FF6E0C}"/>
              </a:ext>
            </a:extLst>
          </p:cNvPr>
          <p:cNvSpPr/>
          <p:nvPr/>
        </p:nvSpPr>
        <p:spPr>
          <a:xfrm rot="5400000">
            <a:off x="8751253" y="532346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 fontScale="92500"/>
          </a:bodyPr>
          <a:lstStyle/>
          <a:p>
            <a:pPr algn="ctr"/>
            <a:r>
              <a:rPr lang="en-US" altLang="ko-KR" sz="1400" dirty="0"/>
              <a:t>8,4</a:t>
            </a:r>
          </a:p>
          <a:p>
            <a:pPr algn="ctr"/>
            <a:r>
              <a:rPr lang="en-US" altLang="ko-KR" sz="1400" dirty="0"/>
              <a:t>-10,6,4</a:t>
            </a:r>
            <a:endParaRPr lang="ko-KR" altLang="en-US" sz="1400" dirty="0"/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9AD1FF94-39BB-4A7D-9FFD-0FED31989BD7}"/>
              </a:ext>
            </a:extLst>
          </p:cNvPr>
          <p:cNvSpPr/>
          <p:nvPr/>
        </p:nvSpPr>
        <p:spPr>
          <a:xfrm rot="5400000">
            <a:off x="7839729" y="531321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7,4</a:t>
            </a:r>
          </a:p>
          <a:p>
            <a:pPr algn="ctr"/>
            <a:r>
              <a:rPr lang="en-US" altLang="ko-KR" sz="1400" dirty="0"/>
              <a:t>-9,5,4</a:t>
            </a:r>
            <a:endParaRPr lang="ko-KR" altLang="en-US" sz="1400" dirty="0"/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7787A2D7-8340-40E1-B98D-E849E7661FF4}"/>
              </a:ext>
            </a:extLst>
          </p:cNvPr>
          <p:cNvSpPr/>
          <p:nvPr/>
        </p:nvSpPr>
        <p:spPr>
          <a:xfrm rot="5400000">
            <a:off x="9662778" y="200135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9,0</a:t>
            </a:r>
          </a:p>
          <a:p>
            <a:pPr algn="ctr"/>
            <a:r>
              <a:rPr lang="en-US" altLang="ko-KR" sz="1400" dirty="0"/>
              <a:t>-9,9,0</a:t>
            </a:r>
            <a:endParaRPr lang="ko-KR" altLang="en-US" sz="1400" dirty="0"/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828CB9A5-AD86-4A4A-B411-BE143A5255EF}"/>
              </a:ext>
            </a:extLst>
          </p:cNvPr>
          <p:cNvSpPr/>
          <p:nvPr/>
        </p:nvSpPr>
        <p:spPr>
          <a:xfrm rot="5400000">
            <a:off x="8751253" y="1995608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8,0</a:t>
            </a:r>
          </a:p>
          <a:p>
            <a:pPr algn="ctr"/>
            <a:r>
              <a:rPr lang="en-US" altLang="ko-KR" sz="1400" dirty="0"/>
              <a:t>-8,8,0</a:t>
            </a:r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8A909E44-F142-4436-A6FD-8E9E1E14EFBC}"/>
              </a:ext>
            </a:extLst>
          </p:cNvPr>
          <p:cNvSpPr/>
          <p:nvPr/>
        </p:nvSpPr>
        <p:spPr>
          <a:xfrm rot="5400000">
            <a:off x="7833977" y="1989857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7,0</a:t>
            </a:r>
          </a:p>
          <a:p>
            <a:pPr algn="ctr"/>
            <a:r>
              <a:rPr lang="en-US" altLang="ko-KR" sz="1400" dirty="0"/>
              <a:t>-7,7,0</a:t>
            </a:r>
            <a:endParaRPr lang="ko-KR" altLang="en-US" sz="1400" dirty="0"/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5A316EEF-75BD-47BC-8BA0-2117B137B735}"/>
              </a:ext>
            </a:extLst>
          </p:cNvPr>
          <p:cNvSpPr/>
          <p:nvPr/>
        </p:nvSpPr>
        <p:spPr>
          <a:xfrm rot="5400000">
            <a:off x="1415923" y="1988740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0,0</a:t>
            </a:r>
          </a:p>
          <a:p>
            <a:pPr algn="ctr"/>
            <a:r>
              <a:rPr lang="en-US" altLang="ko-KR" sz="1400" dirty="0"/>
              <a:t>0,0,0</a:t>
            </a:r>
            <a:endParaRPr lang="ko-KR" altLang="en-US" sz="1400" dirty="0"/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id="{A8DDBB1D-EA1E-4CB5-90C7-00245C23F35C}"/>
              </a:ext>
            </a:extLst>
          </p:cNvPr>
          <p:cNvSpPr/>
          <p:nvPr/>
        </p:nvSpPr>
        <p:spPr>
          <a:xfrm rot="5400000">
            <a:off x="961599" y="2825009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6" name="육각형 105">
            <a:extLst>
              <a:ext uri="{FF2B5EF4-FFF2-40B4-BE49-F238E27FC236}">
                <a16:creationId xmlns:a16="http://schemas.microsoft.com/office/drawing/2014/main" id="{EC432387-5AE1-4AFA-A4AE-E89D91B3D09F}"/>
              </a:ext>
            </a:extLst>
          </p:cNvPr>
          <p:cNvSpPr/>
          <p:nvPr/>
        </p:nvSpPr>
        <p:spPr>
          <a:xfrm rot="5400000">
            <a:off x="961598" y="282389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0,1</a:t>
            </a:r>
          </a:p>
          <a:p>
            <a:pPr algn="ctr"/>
            <a:r>
              <a:rPr lang="en-US" altLang="ko-KR" sz="1400" dirty="0"/>
              <a:t>0,-1,1</a:t>
            </a:r>
            <a:endParaRPr lang="ko-KR" altLang="en-US" sz="1400" dirty="0"/>
          </a:p>
        </p:txBody>
      </p:sp>
      <p:sp>
        <p:nvSpPr>
          <p:cNvPr id="107" name="육각형 106">
            <a:extLst>
              <a:ext uri="{FF2B5EF4-FFF2-40B4-BE49-F238E27FC236}">
                <a16:creationId xmlns:a16="http://schemas.microsoft.com/office/drawing/2014/main" id="{947CE0F7-797F-4287-8C59-5C1F9EFEF762}"/>
              </a:ext>
            </a:extLst>
          </p:cNvPr>
          <p:cNvSpPr/>
          <p:nvPr/>
        </p:nvSpPr>
        <p:spPr>
          <a:xfrm rot="5400000">
            <a:off x="958723" y="4489562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0,3</a:t>
            </a:r>
          </a:p>
          <a:p>
            <a:pPr algn="ctr"/>
            <a:r>
              <a:rPr lang="en-US" altLang="ko-KR" sz="1400" dirty="0"/>
              <a:t>-1,-2,3</a:t>
            </a:r>
            <a:endParaRPr lang="ko-KR" altLang="en-US" sz="1400" dirty="0"/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C48317D7-D111-45E0-A209-3542D4D976DC}"/>
              </a:ext>
            </a:extLst>
          </p:cNvPr>
          <p:cNvSpPr/>
          <p:nvPr/>
        </p:nvSpPr>
        <p:spPr>
          <a:xfrm rot="5400000">
            <a:off x="1410173" y="5317711"/>
            <a:ext cx="1060704" cy="9144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altLang="ko-KR" sz="1400" dirty="0"/>
              <a:t>0,4</a:t>
            </a:r>
          </a:p>
          <a:p>
            <a:pPr algn="ctr"/>
            <a:r>
              <a:rPr lang="en-US" altLang="ko-KR" sz="1400" dirty="0"/>
              <a:t>-2,-2,4</a:t>
            </a:r>
            <a:endParaRPr lang="ko-KR" altLang="en-US" sz="1400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93D55A3D-7B65-48D3-9162-8BDFB0728AFA}"/>
              </a:ext>
            </a:extLst>
          </p:cNvPr>
          <p:cNvSpPr/>
          <p:nvPr/>
        </p:nvSpPr>
        <p:spPr>
          <a:xfrm rot="7200000">
            <a:off x="4612128" y="-265127"/>
            <a:ext cx="252000" cy="8753470"/>
          </a:xfrm>
          <a:prstGeom prst="downArrow">
            <a:avLst/>
          </a:prstGeom>
          <a:solidFill>
            <a:srgbClr val="00B0F0">
              <a:alpha val="10000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ADEBE7-36AE-480E-9890-35B2C1AB65C5}"/>
              </a:ext>
            </a:extLst>
          </p:cNvPr>
          <p:cNvSpPr txBox="1"/>
          <p:nvPr/>
        </p:nvSpPr>
        <p:spPr>
          <a:xfrm>
            <a:off x="568877" y="1387605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BF643FF-D762-4A14-BA74-6E97788E5436}"/>
              </a:ext>
            </a:extLst>
          </p:cNvPr>
          <p:cNvSpPr/>
          <p:nvPr/>
        </p:nvSpPr>
        <p:spPr>
          <a:xfrm rot="-7200000">
            <a:off x="1728354" y="1338115"/>
            <a:ext cx="252000" cy="2447012"/>
          </a:xfrm>
          <a:prstGeom prst="downArrow">
            <a:avLst/>
          </a:prstGeom>
          <a:solidFill>
            <a:srgbClr val="FF0000">
              <a:alpha val="10000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276FC4-32F4-4A43-A3C7-51377D99C1E1}"/>
              </a:ext>
            </a:extLst>
          </p:cNvPr>
          <p:cNvSpPr txBox="1"/>
          <p:nvPr/>
        </p:nvSpPr>
        <p:spPr>
          <a:xfrm>
            <a:off x="2924694" y="1387605"/>
            <a:ext cx="57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C850C44-740C-47E8-86D2-3CBAFC1E59C1}"/>
              </a:ext>
            </a:extLst>
          </p:cNvPr>
          <p:cNvSpPr/>
          <p:nvPr/>
        </p:nvSpPr>
        <p:spPr>
          <a:xfrm>
            <a:off x="1824067" y="1796022"/>
            <a:ext cx="253042" cy="4830274"/>
          </a:xfrm>
          <a:prstGeom prst="downArrow">
            <a:avLst/>
          </a:prstGeom>
          <a:solidFill>
            <a:srgbClr val="92D050">
              <a:alpha val="10000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1C3E39-92AA-43DC-AC7A-6337379C44D8}"/>
              </a:ext>
            </a:extLst>
          </p:cNvPr>
          <p:cNvSpPr txBox="1"/>
          <p:nvPr/>
        </p:nvSpPr>
        <p:spPr>
          <a:xfrm>
            <a:off x="2120239" y="6214371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92D050"/>
                </a:solidFill>
              </a:rPr>
              <a:t>Z</a:t>
            </a:r>
          </a:p>
        </p:txBody>
      </p:sp>
      <p:sp>
        <p:nvSpPr>
          <p:cNvPr id="113" name="화살표: 아래쪽 112">
            <a:extLst>
              <a:ext uri="{FF2B5EF4-FFF2-40B4-BE49-F238E27FC236}">
                <a16:creationId xmlns:a16="http://schemas.microsoft.com/office/drawing/2014/main" id="{DEFF7620-31DF-4A3A-AE11-6F37AAAD34B9}"/>
              </a:ext>
            </a:extLst>
          </p:cNvPr>
          <p:cNvSpPr/>
          <p:nvPr/>
        </p:nvSpPr>
        <p:spPr>
          <a:xfrm rot="-5400000">
            <a:off x="5776853" y="-2545182"/>
            <a:ext cx="252000" cy="10011732"/>
          </a:xfrm>
          <a:prstGeom prst="downArrow">
            <a:avLst/>
          </a:prstGeom>
          <a:solidFill>
            <a:schemeClr val="accent3">
              <a:lumMod val="75000"/>
              <a:alpha val="10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화살표: 아래쪽 113">
            <a:extLst>
              <a:ext uri="{FF2B5EF4-FFF2-40B4-BE49-F238E27FC236}">
                <a16:creationId xmlns:a16="http://schemas.microsoft.com/office/drawing/2014/main" id="{766B1E57-B6CB-4EC9-85BF-9E5E226F2B15}"/>
              </a:ext>
            </a:extLst>
          </p:cNvPr>
          <p:cNvSpPr/>
          <p:nvPr/>
        </p:nvSpPr>
        <p:spPr>
          <a:xfrm>
            <a:off x="1516995" y="1806062"/>
            <a:ext cx="253042" cy="4830274"/>
          </a:xfrm>
          <a:prstGeom prst="downArrow">
            <a:avLst/>
          </a:prstGeom>
          <a:solidFill>
            <a:schemeClr val="accent3">
              <a:lumMod val="40000"/>
              <a:lumOff val="60000"/>
              <a:alpha val="10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396A42F-2093-40F9-B945-EC3AC837F166}"/>
              </a:ext>
            </a:extLst>
          </p:cNvPr>
          <p:cNvSpPr txBox="1"/>
          <p:nvPr/>
        </p:nvSpPr>
        <p:spPr>
          <a:xfrm>
            <a:off x="1064335" y="6209362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4F5B5F9-AC9E-42A1-8882-D6C98116D80E}"/>
              </a:ext>
            </a:extLst>
          </p:cNvPr>
          <p:cNvSpPr txBox="1"/>
          <p:nvPr/>
        </p:nvSpPr>
        <p:spPr>
          <a:xfrm>
            <a:off x="10986758" y="2135393"/>
            <a:ext cx="57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>
                    <a:lumMod val="75000"/>
                  </a:schemeClr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52508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324</Words>
  <Application>Microsoft Office PowerPoint</Application>
  <PresentationFormat>와이드스크린</PresentationFormat>
  <Paragraphs>168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Physical(Flat) Coordinate</vt:lpstr>
      <vt:lpstr>Physical(Flat) Coordinate</vt:lpstr>
      <vt:lpstr>Logical(Cubic) Coordinate</vt:lpstr>
      <vt:lpstr>Logical(Cubic) Coordinate</vt:lpstr>
      <vt:lpstr>Terrain</vt:lpstr>
      <vt:lpstr>Terrain (Width=10, Height=5)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임경현</dc:creator>
  <cp:lastModifiedBy>임경현</cp:lastModifiedBy>
  <cp:revision>38</cp:revision>
  <dcterms:created xsi:type="dcterms:W3CDTF">2018-01-18T07:57:02Z</dcterms:created>
  <dcterms:modified xsi:type="dcterms:W3CDTF">2018-01-18T09:57:49Z</dcterms:modified>
</cp:coreProperties>
</file>