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7" r:id="rId5"/>
    <p:sldId id="1775" r:id="rId6"/>
    <p:sldId id="1778" r:id="rId7"/>
    <p:sldId id="1788" r:id="rId8"/>
    <p:sldId id="265" r:id="rId9"/>
    <p:sldId id="1785" r:id="rId10"/>
    <p:sldId id="1786" r:id="rId11"/>
    <p:sldId id="1787" r:id="rId12"/>
    <p:sldId id="271" r:id="rId13"/>
    <p:sldId id="1782" r:id="rId14"/>
    <p:sldId id="280" r:id="rId15"/>
    <p:sldId id="1783" r:id="rId16"/>
    <p:sldId id="1779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3A79"/>
    <a:srgbClr val="FF5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72938" autoAdjust="0"/>
  </p:normalViewPr>
  <p:slideViewPr>
    <p:cSldViewPr snapToGrid="0">
      <p:cViewPr varScale="1">
        <p:scale>
          <a:sx n="61" d="100"/>
          <a:sy n="61" d="100"/>
        </p:scale>
        <p:origin x="9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41D6FB-2723-4C16-85A7-C3AFFB96F2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78AB6-FB6A-4FE3-A61D-22CAF8A44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DECC-64DC-460F-B2AB-BC5B81C64E6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204820-A427-417A-AC04-425766DD1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FE26D-D896-49D0-9924-3972D7C64B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E1098-05FC-4126-8E4B-4127EED6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7950-B5E4-4D7B-97E4-81325C30FAAE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1614C-BF13-477E-BEA1-B3FBEEBCB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2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kemudahan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dalam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set up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konfigurasi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pada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saat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hosting disbanding database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lainnya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ukuran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framework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kecil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dan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ringan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sehingga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kinerja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website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jadi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lebih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baik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614C-BF13-477E-BEA1-B3FBEEBCB9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1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kemudahan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dalam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set up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konfigurasi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pada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saat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hosting disbanding database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lainnya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ukuran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framework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kecil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dan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ringan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sehingga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kinerja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website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jadi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lebih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baik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1614C-BF13-477E-BEA1-B3FBEEBCB9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5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360F-694D-4F84-B1C2-82C183DEF4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344553" y="6420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A360F-694D-4F84-B1C2-82C183DEF4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 rot="18086203">
            <a:off x="11446677" y="5865719"/>
            <a:ext cx="728646" cy="1475509"/>
            <a:chOff x="3122" y="315"/>
            <a:chExt cx="1160" cy="2349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531" y="2089"/>
              <a:ext cx="84" cy="321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3658" y="2342"/>
              <a:ext cx="84" cy="322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792" y="2131"/>
              <a:ext cx="83" cy="320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536" y="1955"/>
              <a:ext cx="331" cy="111"/>
            </a:xfrm>
            <a:prstGeom prst="rect">
              <a:avLst/>
            </a:pr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36" y="1955"/>
              <a:ext cx="166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122" y="1495"/>
              <a:ext cx="1160" cy="790"/>
            </a:xfrm>
            <a:custGeom>
              <a:avLst/>
              <a:gdLst>
                <a:gd name="T0" fmla="*/ 452 w 904"/>
                <a:gd name="T1" fmla="*/ 329 h 616"/>
                <a:gd name="T2" fmla="*/ 873 w 904"/>
                <a:gd name="T3" fmla="*/ 616 h 616"/>
                <a:gd name="T4" fmla="*/ 904 w 904"/>
                <a:gd name="T5" fmla="*/ 452 h 616"/>
                <a:gd name="T6" fmla="*/ 452 w 904"/>
                <a:gd name="T7" fmla="*/ 0 h 616"/>
                <a:gd name="T8" fmla="*/ 0 w 904"/>
                <a:gd name="T9" fmla="*/ 452 h 616"/>
                <a:gd name="T10" fmla="*/ 31 w 904"/>
                <a:gd name="T11" fmla="*/ 616 h 616"/>
                <a:gd name="T12" fmla="*/ 452 w 904"/>
                <a:gd name="T13" fmla="*/ 32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616">
                  <a:moveTo>
                    <a:pt x="452" y="329"/>
                  </a:moveTo>
                  <a:cubicBezTo>
                    <a:pt x="644" y="329"/>
                    <a:pt x="807" y="448"/>
                    <a:pt x="873" y="616"/>
                  </a:cubicBezTo>
                  <a:cubicBezTo>
                    <a:pt x="893" y="566"/>
                    <a:pt x="904" y="510"/>
                    <a:pt x="904" y="452"/>
                  </a:cubicBezTo>
                  <a:cubicBezTo>
                    <a:pt x="904" y="203"/>
                    <a:pt x="702" y="0"/>
                    <a:pt x="452" y="0"/>
                  </a:cubicBezTo>
                  <a:cubicBezTo>
                    <a:pt x="203" y="0"/>
                    <a:pt x="0" y="203"/>
                    <a:pt x="0" y="452"/>
                  </a:cubicBezTo>
                  <a:cubicBezTo>
                    <a:pt x="0" y="510"/>
                    <a:pt x="11" y="566"/>
                    <a:pt x="31" y="616"/>
                  </a:cubicBezTo>
                  <a:cubicBezTo>
                    <a:pt x="97" y="448"/>
                    <a:pt x="260" y="329"/>
                    <a:pt x="452" y="329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849" y="1514"/>
              <a:ext cx="433" cy="771"/>
            </a:xfrm>
            <a:custGeom>
              <a:avLst/>
              <a:gdLst>
                <a:gd name="T0" fmla="*/ 0 w 337"/>
                <a:gd name="T1" fmla="*/ 0 h 601"/>
                <a:gd name="T2" fmla="*/ 0 w 337"/>
                <a:gd name="T3" fmla="*/ 329 h 601"/>
                <a:gd name="T4" fmla="*/ 306 w 337"/>
                <a:gd name="T5" fmla="*/ 601 h 601"/>
                <a:gd name="T6" fmla="*/ 337 w 337"/>
                <a:gd name="T7" fmla="*/ 437 h 601"/>
                <a:gd name="T8" fmla="*/ 0 w 337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601">
                  <a:moveTo>
                    <a:pt x="0" y="0"/>
                  </a:moveTo>
                  <a:cubicBezTo>
                    <a:pt x="0" y="329"/>
                    <a:pt x="0" y="329"/>
                    <a:pt x="0" y="329"/>
                  </a:cubicBezTo>
                  <a:cubicBezTo>
                    <a:pt x="140" y="366"/>
                    <a:pt x="254" y="468"/>
                    <a:pt x="306" y="601"/>
                  </a:cubicBezTo>
                  <a:cubicBezTo>
                    <a:pt x="326" y="551"/>
                    <a:pt x="337" y="495"/>
                    <a:pt x="337" y="437"/>
                  </a:cubicBezTo>
                  <a:cubicBezTo>
                    <a:pt x="337" y="228"/>
                    <a:pt x="194" y="51"/>
                    <a:pt x="0" y="0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3344" y="315"/>
              <a:ext cx="716" cy="1708"/>
            </a:xfrm>
            <a:custGeom>
              <a:avLst/>
              <a:gdLst>
                <a:gd name="T0" fmla="*/ 279 w 558"/>
                <a:gd name="T1" fmla="*/ 1309 h 1333"/>
                <a:gd name="T2" fmla="*/ 438 w 558"/>
                <a:gd name="T3" fmla="*/ 1333 h 1333"/>
                <a:gd name="T4" fmla="*/ 558 w 558"/>
                <a:gd name="T5" fmla="*/ 774 h 1333"/>
                <a:gd name="T6" fmla="*/ 279 w 558"/>
                <a:gd name="T7" fmla="*/ 0 h 1333"/>
                <a:gd name="T8" fmla="*/ 0 w 558"/>
                <a:gd name="T9" fmla="*/ 774 h 1333"/>
                <a:gd name="T10" fmla="*/ 120 w 558"/>
                <a:gd name="T11" fmla="*/ 1333 h 1333"/>
                <a:gd name="T12" fmla="*/ 279 w 558"/>
                <a:gd name="T13" fmla="*/ 130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333">
                  <a:moveTo>
                    <a:pt x="279" y="1309"/>
                  </a:moveTo>
                  <a:cubicBezTo>
                    <a:pt x="335" y="1309"/>
                    <a:pt x="388" y="1317"/>
                    <a:pt x="438" y="1333"/>
                  </a:cubicBezTo>
                  <a:cubicBezTo>
                    <a:pt x="513" y="1182"/>
                    <a:pt x="558" y="987"/>
                    <a:pt x="558" y="774"/>
                  </a:cubicBezTo>
                  <a:cubicBezTo>
                    <a:pt x="558" y="436"/>
                    <a:pt x="445" y="143"/>
                    <a:pt x="279" y="0"/>
                  </a:cubicBezTo>
                  <a:cubicBezTo>
                    <a:pt x="113" y="143"/>
                    <a:pt x="0" y="436"/>
                    <a:pt x="0" y="774"/>
                  </a:cubicBezTo>
                  <a:cubicBezTo>
                    <a:pt x="0" y="987"/>
                    <a:pt x="45" y="1182"/>
                    <a:pt x="120" y="1333"/>
                  </a:cubicBezTo>
                  <a:cubicBezTo>
                    <a:pt x="170" y="1317"/>
                    <a:pt x="223" y="1309"/>
                    <a:pt x="279" y="1309"/>
                  </a:cubicBezTo>
                  <a:close/>
                </a:path>
              </a:pathLst>
            </a:custGeom>
            <a:solidFill>
              <a:srgbClr val="FEA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699" y="315"/>
              <a:ext cx="361" cy="1708"/>
            </a:xfrm>
            <a:custGeom>
              <a:avLst/>
              <a:gdLst>
                <a:gd name="T0" fmla="*/ 2 w 281"/>
                <a:gd name="T1" fmla="*/ 0 h 1333"/>
                <a:gd name="T2" fmla="*/ 0 w 281"/>
                <a:gd name="T3" fmla="*/ 1 h 1333"/>
                <a:gd name="T4" fmla="*/ 0 w 281"/>
                <a:gd name="T5" fmla="*/ 1309 h 1333"/>
                <a:gd name="T6" fmla="*/ 2 w 281"/>
                <a:gd name="T7" fmla="*/ 1309 h 1333"/>
                <a:gd name="T8" fmla="*/ 161 w 281"/>
                <a:gd name="T9" fmla="*/ 1333 h 1333"/>
                <a:gd name="T10" fmla="*/ 281 w 281"/>
                <a:gd name="T11" fmla="*/ 774 h 1333"/>
                <a:gd name="T12" fmla="*/ 2 w 281"/>
                <a:gd name="T13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33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1" y="1309"/>
                    <a:pt x="1" y="1309"/>
                    <a:pt x="2" y="1309"/>
                  </a:cubicBezTo>
                  <a:cubicBezTo>
                    <a:pt x="58" y="1309"/>
                    <a:pt x="111" y="1317"/>
                    <a:pt x="161" y="1333"/>
                  </a:cubicBezTo>
                  <a:cubicBezTo>
                    <a:pt x="236" y="1182"/>
                    <a:pt x="281" y="987"/>
                    <a:pt x="281" y="774"/>
                  </a:cubicBezTo>
                  <a:cubicBezTo>
                    <a:pt x="281" y="436"/>
                    <a:pt x="168" y="143"/>
                    <a:pt x="2" y="0"/>
                  </a:cubicBezTo>
                  <a:close/>
                </a:path>
              </a:pathLst>
            </a:custGeom>
            <a:solidFill>
              <a:srgbClr val="FE8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3437" y="315"/>
              <a:ext cx="529" cy="419"/>
            </a:xfrm>
            <a:custGeom>
              <a:avLst/>
              <a:gdLst>
                <a:gd name="T0" fmla="*/ 206 w 412"/>
                <a:gd name="T1" fmla="*/ 320 h 327"/>
                <a:gd name="T2" fmla="*/ 412 w 412"/>
                <a:gd name="T3" fmla="*/ 327 h 327"/>
                <a:gd name="T4" fmla="*/ 206 w 412"/>
                <a:gd name="T5" fmla="*/ 0 h 327"/>
                <a:gd name="T6" fmla="*/ 0 w 412"/>
                <a:gd name="T7" fmla="*/ 327 h 327"/>
                <a:gd name="T8" fmla="*/ 206 w 412"/>
                <a:gd name="T9" fmla="*/ 3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27">
                  <a:moveTo>
                    <a:pt x="206" y="320"/>
                  </a:moveTo>
                  <a:cubicBezTo>
                    <a:pt x="276" y="320"/>
                    <a:pt x="345" y="322"/>
                    <a:pt x="412" y="327"/>
                  </a:cubicBezTo>
                  <a:cubicBezTo>
                    <a:pt x="363" y="188"/>
                    <a:pt x="291" y="74"/>
                    <a:pt x="206" y="0"/>
                  </a:cubicBezTo>
                  <a:cubicBezTo>
                    <a:pt x="121" y="74"/>
                    <a:pt x="49" y="188"/>
                    <a:pt x="0" y="327"/>
                  </a:cubicBezTo>
                  <a:cubicBezTo>
                    <a:pt x="67" y="322"/>
                    <a:pt x="136" y="320"/>
                    <a:pt x="206" y="320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3699" y="315"/>
              <a:ext cx="267" cy="419"/>
            </a:xfrm>
            <a:custGeom>
              <a:avLst/>
              <a:gdLst>
                <a:gd name="T0" fmla="*/ 0 w 208"/>
                <a:gd name="T1" fmla="*/ 1 h 327"/>
                <a:gd name="T2" fmla="*/ 0 w 208"/>
                <a:gd name="T3" fmla="*/ 320 h 327"/>
                <a:gd name="T4" fmla="*/ 2 w 208"/>
                <a:gd name="T5" fmla="*/ 320 h 327"/>
                <a:gd name="T6" fmla="*/ 208 w 208"/>
                <a:gd name="T7" fmla="*/ 327 h 327"/>
                <a:gd name="T8" fmla="*/ 2 w 208"/>
                <a:gd name="T9" fmla="*/ 0 h 327"/>
                <a:gd name="T10" fmla="*/ 0 w 208"/>
                <a:gd name="T11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327">
                  <a:moveTo>
                    <a:pt x="0" y="1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2" y="320"/>
                  </a:cubicBezTo>
                  <a:cubicBezTo>
                    <a:pt x="72" y="320"/>
                    <a:pt x="141" y="322"/>
                    <a:pt x="208" y="327"/>
                  </a:cubicBezTo>
                  <a:cubicBezTo>
                    <a:pt x="159" y="188"/>
                    <a:pt x="87" y="74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3625" y="1461"/>
              <a:ext cx="154" cy="826"/>
            </a:xfrm>
            <a:custGeom>
              <a:avLst/>
              <a:gdLst>
                <a:gd name="T0" fmla="*/ 60 w 120"/>
                <a:gd name="T1" fmla="*/ 0 h 645"/>
                <a:gd name="T2" fmla="*/ 0 w 120"/>
                <a:gd name="T3" fmla="*/ 322 h 645"/>
                <a:gd name="T4" fmla="*/ 60 w 120"/>
                <a:gd name="T5" fmla="*/ 645 h 645"/>
                <a:gd name="T6" fmla="*/ 120 w 120"/>
                <a:gd name="T7" fmla="*/ 322 h 645"/>
                <a:gd name="T8" fmla="*/ 60 w 120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5">
                  <a:moveTo>
                    <a:pt x="60" y="0"/>
                  </a:moveTo>
                  <a:cubicBezTo>
                    <a:pt x="24" y="60"/>
                    <a:pt x="0" y="182"/>
                    <a:pt x="0" y="322"/>
                  </a:cubicBezTo>
                  <a:cubicBezTo>
                    <a:pt x="0" y="463"/>
                    <a:pt x="24" y="585"/>
                    <a:pt x="60" y="645"/>
                  </a:cubicBezTo>
                  <a:cubicBezTo>
                    <a:pt x="96" y="585"/>
                    <a:pt x="120" y="463"/>
                    <a:pt x="120" y="322"/>
                  </a:cubicBezTo>
                  <a:cubicBezTo>
                    <a:pt x="120" y="182"/>
                    <a:pt x="96" y="60"/>
                    <a:pt x="60" y="0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3699" y="1461"/>
              <a:ext cx="80" cy="826"/>
            </a:xfrm>
            <a:custGeom>
              <a:avLst/>
              <a:gdLst>
                <a:gd name="T0" fmla="*/ 0 w 62"/>
                <a:gd name="T1" fmla="*/ 3 h 645"/>
                <a:gd name="T2" fmla="*/ 0 w 62"/>
                <a:gd name="T3" fmla="*/ 642 h 645"/>
                <a:gd name="T4" fmla="*/ 2 w 62"/>
                <a:gd name="T5" fmla="*/ 645 h 645"/>
                <a:gd name="T6" fmla="*/ 62 w 62"/>
                <a:gd name="T7" fmla="*/ 322 h 645"/>
                <a:gd name="T8" fmla="*/ 2 w 62"/>
                <a:gd name="T9" fmla="*/ 0 h 645"/>
                <a:gd name="T10" fmla="*/ 0 w 62"/>
                <a:gd name="T11" fmla="*/ 3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45">
                  <a:moveTo>
                    <a:pt x="0" y="3"/>
                  </a:moveTo>
                  <a:cubicBezTo>
                    <a:pt x="0" y="642"/>
                    <a:pt x="0" y="642"/>
                    <a:pt x="0" y="642"/>
                  </a:cubicBezTo>
                  <a:cubicBezTo>
                    <a:pt x="1" y="643"/>
                    <a:pt x="1" y="644"/>
                    <a:pt x="2" y="645"/>
                  </a:cubicBezTo>
                  <a:cubicBezTo>
                    <a:pt x="38" y="585"/>
                    <a:pt x="62" y="463"/>
                    <a:pt x="62" y="322"/>
                  </a:cubicBezTo>
                  <a:cubicBezTo>
                    <a:pt x="62" y="182"/>
                    <a:pt x="38" y="6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3500" y="906"/>
              <a:ext cx="403" cy="40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562" y="967"/>
              <a:ext cx="280" cy="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3699" y="906"/>
              <a:ext cx="204" cy="401"/>
            </a:xfrm>
            <a:custGeom>
              <a:avLst/>
              <a:gdLst>
                <a:gd name="T0" fmla="*/ 2 w 159"/>
                <a:gd name="T1" fmla="*/ 0 h 313"/>
                <a:gd name="T2" fmla="*/ 0 w 159"/>
                <a:gd name="T3" fmla="*/ 0 h 313"/>
                <a:gd name="T4" fmla="*/ 0 w 159"/>
                <a:gd name="T5" fmla="*/ 48 h 313"/>
                <a:gd name="T6" fmla="*/ 2 w 159"/>
                <a:gd name="T7" fmla="*/ 48 h 313"/>
                <a:gd name="T8" fmla="*/ 111 w 159"/>
                <a:gd name="T9" fmla="*/ 157 h 313"/>
                <a:gd name="T10" fmla="*/ 2 w 159"/>
                <a:gd name="T11" fmla="*/ 266 h 313"/>
                <a:gd name="T12" fmla="*/ 0 w 159"/>
                <a:gd name="T13" fmla="*/ 265 h 313"/>
                <a:gd name="T14" fmla="*/ 0 w 159"/>
                <a:gd name="T15" fmla="*/ 313 h 313"/>
                <a:gd name="T16" fmla="*/ 2 w 159"/>
                <a:gd name="T17" fmla="*/ 313 h 313"/>
                <a:gd name="T18" fmla="*/ 159 w 159"/>
                <a:gd name="T19" fmla="*/ 157 h 313"/>
                <a:gd name="T20" fmla="*/ 2 w 159"/>
                <a:gd name="T2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31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  <a:cubicBezTo>
                    <a:pt x="62" y="48"/>
                    <a:pt x="111" y="96"/>
                    <a:pt x="111" y="157"/>
                  </a:cubicBezTo>
                  <a:cubicBezTo>
                    <a:pt x="111" y="217"/>
                    <a:pt x="62" y="266"/>
                    <a:pt x="2" y="266"/>
                  </a:cubicBezTo>
                  <a:cubicBezTo>
                    <a:pt x="1" y="266"/>
                    <a:pt x="1" y="265"/>
                    <a:pt x="0" y="26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" y="313"/>
                    <a:pt x="1" y="313"/>
                    <a:pt x="2" y="313"/>
                  </a:cubicBezTo>
                  <a:cubicBezTo>
                    <a:pt x="88" y="313"/>
                    <a:pt x="159" y="243"/>
                    <a:pt x="159" y="157"/>
                  </a:cubicBezTo>
                  <a:cubicBezTo>
                    <a:pt x="159" y="70"/>
                    <a:pt x="88" y="0"/>
                    <a:pt x="2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699" y="967"/>
              <a:ext cx="143" cy="280"/>
            </a:xfrm>
            <a:custGeom>
              <a:avLst/>
              <a:gdLst>
                <a:gd name="T0" fmla="*/ 111 w 111"/>
                <a:gd name="T1" fmla="*/ 109 h 218"/>
                <a:gd name="T2" fmla="*/ 2 w 111"/>
                <a:gd name="T3" fmla="*/ 0 h 218"/>
                <a:gd name="T4" fmla="*/ 0 w 111"/>
                <a:gd name="T5" fmla="*/ 0 h 218"/>
                <a:gd name="T6" fmla="*/ 0 w 111"/>
                <a:gd name="T7" fmla="*/ 217 h 218"/>
                <a:gd name="T8" fmla="*/ 2 w 111"/>
                <a:gd name="T9" fmla="*/ 218 h 218"/>
                <a:gd name="T10" fmla="*/ 111 w 111"/>
                <a:gd name="T11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18">
                  <a:moveTo>
                    <a:pt x="111" y="109"/>
                  </a:moveTo>
                  <a:cubicBezTo>
                    <a:pt x="111" y="48"/>
                    <a:pt x="6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17"/>
                    <a:pt x="1" y="218"/>
                    <a:pt x="2" y="218"/>
                  </a:cubicBezTo>
                  <a:cubicBezTo>
                    <a:pt x="62" y="218"/>
                    <a:pt x="111" y="169"/>
                    <a:pt x="111" y="109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灯片编号占位符 5"/>
          <p:cNvSpPr txBox="1">
            <a:spLocks/>
          </p:cNvSpPr>
          <p:nvPr userDrawn="1"/>
        </p:nvSpPr>
        <p:spPr>
          <a:xfrm>
            <a:off x="9344553" y="6420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A360F-694D-4F84-B1C2-82C183DEF4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PA_矩形 259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500189" y="357719"/>
            <a:ext cx="1305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LOGO</a:t>
            </a:r>
          </a:p>
        </p:txBody>
      </p:sp>
      <p:sp>
        <p:nvSpPr>
          <p:cNvPr id="32" name="文本框 23"/>
          <p:cNvSpPr txBox="1"/>
          <p:nvPr userDrawn="1"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方正正粗黑简体" panose="02000000000000000000" pitchFamily="2" charset="-122"/>
                <a:ea typeface="方正正粗黑简体" panose="02000000000000000000" pitchFamily="2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方正正粗黑简体" panose="02000000000000000000" pitchFamily="2" charset="-122"/>
                <a:ea typeface="方正正粗黑简体" panose="02000000000000000000" pitchFamily="2" charset="-122"/>
                <a:cs typeface="Arial" panose="020B0604020202020204" pitchFamily="34" charset="0"/>
              </a:rPr>
              <a:t>    Add Tittle Text</a:t>
            </a:r>
          </a:p>
        </p:txBody>
      </p:sp>
    </p:spTree>
    <p:extLst>
      <p:ext uri="{BB962C8B-B14F-4D97-AF65-F5344CB8AC3E}">
        <p14:creationId xmlns:p14="http://schemas.microsoft.com/office/powerpoint/2010/main" val="361960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360F-694D-4F84-B1C2-82C183DEF4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1" name="灯片编号占位符 5"/>
          <p:cNvSpPr txBox="1">
            <a:spLocks/>
          </p:cNvSpPr>
          <p:nvPr userDrawn="1"/>
        </p:nvSpPr>
        <p:spPr>
          <a:xfrm>
            <a:off x="9344553" y="6420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A360F-694D-4F84-B1C2-82C183DEF4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2" name="Group 4"/>
          <p:cNvGrpSpPr>
            <a:grpSpLocks noChangeAspect="1"/>
          </p:cNvGrpSpPr>
          <p:nvPr userDrawn="1"/>
        </p:nvGrpSpPr>
        <p:grpSpPr bwMode="auto">
          <a:xfrm rot="18086203">
            <a:off x="11446677" y="5865719"/>
            <a:ext cx="728646" cy="1475509"/>
            <a:chOff x="3122" y="315"/>
            <a:chExt cx="1160" cy="2349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531" y="2089"/>
              <a:ext cx="84" cy="321"/>
            </a:xfrm>
            <a:custGeom>
              <a:avLst/>
              <a:gdLst>
                <a:gd name="T0" fmla="*/ 32 w 65"/>
                <a:gd name="T1" fmla="*/ 0 h 251"/>
                <a:gd name="T2" fmla="*/ 0 w 65"/>
                <a:gd name="T3" fmla="*/ 33 h 251"/>
                <a:gd name="T4" fmla="*/ 32 w 65"/>
                <a:gd name="T5" fmla="*/ 251 h 251"/>
                <a:gd name="T6" fmla="*/ 65 w 65"/>
                <a:gd name="T7" fmla="*/ 33 h 251"/>
                <a:gd name="T8" fmla="*/ 32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32" y="251"/>
                    <a:pt x="32" y="251"/>
                  </a:cubicBezTo>
                  <a:cubicBezTo>
                    <a:pt x="32" y="251"/>
                    <a:pt x="65" y="51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58" y="2342"/>
              <a:ext cx="84" cy="322"/>
            </a:xfrm>
            <a:custGeom>
              <a:avLst/>
              <a:gdLst>
                <a:gd name="T0" fmla="*/ 33 w 65"/>
                <a:gd name="T1" fmla="*/ 0 h 251"/>
                <a:gd name="T2" fmla="*/ 0 w 65"/>
                <a:gd name="T3" fmla="*/ 33 h 251"/>
                <a:gd name="T4" fmla="*/ 33 w 65"/>
                <a:gd name="T5" fmla="*/ 251 h 251"/>
                <a:gd name="T6" fmla="*/ 65 w 65"/>
                <a:gd name="T7" fmla="*/ 33 h 251"/>
                <a:gd name="T8" fmla="*/ 33 w 6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1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33" y="251"/>
                    <a:pt x="33" y="251"/>
                  </a:cubicBezTo>
                  <a:cubicBezTo>
                    <a:pt x="33" y="251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792" y="2131"/>
              <a:ext cx="83" cy="320"/>
            </a:xfrm>
            <a:custGeom>
              <a:avLst/>
              <a:gdLst>
                <a:gd name="T0" fmla="*/ 33 w 65"/>
                <a:gd name="T1" fmla="*/ 0 h 250"/>
                <a:gd name="T2" fmla="*/ 0 w 65"/>
                <a:gd name="T3" fmla="*/ 32 h 250"/>
                <a:gd name="T4" fmla="*/ 33 w 65"/>
                <a:gd name="T5" fmla="*/ 250 h 250"/>
                <a:gd name="T6" fmla="*/ 65 w 65"/>
                <a:gd name="T7" fmla="*/ 32 h 250"/>
                <a:gd name="T8" fmla="*/ 33 w 65"/>
                <a:gd name="T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0">
                  <a:moveTo>
                    <a:pt x="33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33" y="250"/>
                    <a:pt x="33" y="250"/>
                  </a:cubicBezTo>
                  <a:cubicBezTo>
                    <a:pt x="33" y="250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536" y="1955"/>
              <a:ext cx="331" cy="111"/>
            </a:xfrm>
            <a:prstGeom prst="rect">
              <a:avLst/>
            </a:pr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3536" y="1955"/>
              <a:ext cx="166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122" y="1495"/>
              <a:ext cx="1160" cy="790"/>
            </a:xfrm>
            <a:custGeom>
              <a:avLst/>
              <a:gdLst>
                <a:gd name="T0" fmla="*/ 452 w 904"/>
                <a:gd name="T1" fmla="*/ 329 h 616"/>
                <a:gd name="T2" fmla="*/ 873 w 904"/>
                <a:gd name="T3" fmla="*/ 616 h 616"/>
                <a:gd name="T4" fmla="*/ 904 w 904"/>
                <a:gd name="T5" fmla="*/ 452 h 616"/>
                <a:gd name="T6" fmla="*/ 452 w 904"/>
                <a:gd name="T7" fmla="*/ 0 h 616"/>
                <a:gd name="T8" fmla="*/ 0 w 904"/>
                <a:gd name="T9" fmla="*/ 452 h 616"/>
                <a:gd name="T10" fmla="*/ 31 w 904"/>
                <a:gd name="T11" fmla="*/ 616 h 616"/>
                <a:gd name="T12" fmla="*/ 452 w 904"/>
                <a:gd name="T13" fmla="*/ 32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616">
                  <a:moveTo>
                    <a:pt x="452" y="329"/>
                  </a:moveTo>
                  <a:cubicBezTo>
                    <a:pt x="644" y="329"/>
                    <a:pt x="807" y="448"/>
                    <a:pt x="873" y="616"/>
                  </a:cubicBezTo>
                  <a:cubicBezTo>
                    <a:pt x="893" y="566"/>
                    <a:pt x="904" y="510"/>
                    <a:pt x="904" y="452"/>
                  </a:cubicBezTo>
                  <a:cubicBezTo>
                    <a:pt x="904" y="203"/>
                    <a:pt x="702" y="0"/>
                    <a:pt x="452" y="0"/>
                  </a:cubicBezTo>
                  <a:cubicBezTo>
                    <a:pt x="203" y="0"/>
                    <a:pt x="0" y="203"/>
                    <a:pt x="0" y="452"/>
                  </a:cubicBezTo>
                  <a:cubicBezTo>
                    <a:pt x="0" y="510"/>
                    <a:pt x="11" y="566"/>
                    <a:pt x="31" y="616"/>
                  </a:cubicBezTo>
                  <a:cubicBezTo>
                    <a:pt x="97" y="448"/>
                    <a:pt x="260" y="329"/>
                    <a:pt x="452" y="329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849" y="1514"/>
              <a:ext cx="433" cy="771"/>
            </a:xfrm>
            <a:custGeom>
              <a:avLst/>
              <a:gdLst>
                <a:gd name="T0" fmla="*/ 0 w 337"/>
                <a:gd name="T1" fmla="*/ 0 h 601"/>
                <a:gd name="T2" fmla="*/ 0 w 337"/>
                <a:gd name="T3" fmla="*/ 329 h 601"/>
                <a:gd name="T4" fmla="*/ 306 w 337"/>
                <a:gd name="T5" fmla="*/ 601 h 601"/>
                <a:gd name="T6" fmla="*/ 337 w 337"/>
                <a:gd name="T7" fmla="*/ 437 h 601"/>
                <a:gd name="T8" fmla="*/ 0 w 337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601">
                  <a:moveTo>
                    <a:pt x="0" y="0"/>
                  </a:moveTo>
                  <a:cubicBezTo>
                    <a:pt x="0" y="329"/>
                    <a:pt x="0" y="329"/>
                    <a:pt x="0" y="329"/>
                  </a:cubicBezTo>
                  <a:cubicBezTo>
                    <a:pt x="140" y="366"/>
                    <a:pt x="254" y="468"/>
                    <a:pt x="306" y="601"/>
                  </a:cubicBezTo>
                  <a:cubicBezTo>
                    <a:pt x="326" y="551"/>
                    <a:pt x="337" y="495"/>
                    <a:pt x="337" y="437"/>
                  </a:cubicBezTo>
                  <a:cubicBezTo>
                    <a:pt x="337" y="228"/>
                    <a:pt x="194" y="51"/>
                    <a:pt x="0" y="0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3344" y="315"/>
              <a:ext cx="716" cy="1708"/>
            </a:xfrm>
            <a:custGeom>
              <a:avLst/>
              <a:gdLst>
                <a:gd name="T0" fmla="*/ 279 w 558"/>
                <a:gd name="T1" fmla="*/ 1309 h 1333"/>
                <a:gd name="T2" fmla="*/ 438 w 558"/>
                <a:gd name="T3" fmla="*/ 1333 h 1333"/>
                <a:gd name="T4" fmla="*/ 558 w 558"/>
                <a:gd name="T5" fmla="*/ 774 h 1333"/>
                <a:gd name="T6" fmla="*/ 279 w 558"/>
                <a:gd name="T7" fmla="*/ 0 h 1333"/>
                <a:gd name="T8" fmla="*/ 0 w 558"/>
                <a:gd name="T9" fmla="*/ 774 h 1333"/>
                <a:gd name="T10" fmla="*/ 120 w 558"/>
                <a:gd name="T11" fmla="*/ 1333 h 1333"/>
                <a:gd name="T12" fmla="*/ 279 w 558"/>
                <a:gd name="T13" fmla="*/ 130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333">
                  <a:moveTo>
                    <a:pt x="279" y="1309"/>
                  </a:moveTo>
                  <a:cubicBezTo>
                    <a:pt x="335" y="1309"/>
                    <a:pt x="388" y="1317"/>
                    <a:pt x="438" y="1333"/>
                  </a:cubicBezTo>
                  <a:cubicBezTo>
                    <a:pt x="513" y="1182"/>
                    <a:pt x="558" y="987"/>
                    <a:pt x="558" y="774"/>
                  </a:cubicBezTo>
                  <a:cubicBezTo>
                    <a:pt x="558" y="436"/>
                    <a:pt x="445" y="143"/>
                    <a:pt x="279" y="0"/>
                  </a:cubicBezTo>
                  <a:cubicBezTo>
                    <a:pt x="113" y="143"/>
                    <a:pt x="0" y="436"/>
                    <a:pt x="0" y="774"/>
                  </a:cubicBezTo>
                  <a:cubicBezTo>
                    <a:pt x="0" y="987"/>
                    <a:pt x="45" y="1182"/>
                    <a:pt x="120" y="1333"/>
                  </a:cubicBezTo>
                  <a:cubicBezTo>
                    <a:pt x="170" y="1317"/>
                    <a:pt x="223" y="1309"/>
                    <a:pt x="279" y="1309"/>
                  </a:cubicBezTo>
                  <a:close/>
                </a:path>
              </a:pathLst>
            </a:custGeom>
            <a:solidFill>
              <a:srgbClr val="FEA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3699" y="315"/>
              <a:ext cx="361" cy="1708"/>
            </a:xfrm>
            <a:custGeom>
              <a:avLst/>
              <a:gdLst>
                <a:gd name="T0" fmla="*/ 2 w 281"/>
                <a:gd name="T1" fmla="*/ 0 h 1333"/>
                <a:gd name="T2" fmla="*/ 0 w 281"/>
                <a:gd name="T3" fmla="*/ 1 h 1333"/>
                <a:gd name="T4" fmla="*/ 0 w 281"/>
                <a:gd name="T5" fmla="*/ 1309 h 1333"/>
                <a:gd name="T6" fmla="*/ 2 w 281"/>
                <a:gd name="T7" fmla="*/ 1309 h 1333"/>
                <a:gd name="T8" fmla="*/ 161 w 281"/>
                <a:gd name="T9" fmla="*/ 1333 h 1333"/>
                <a:gd name="T10" fmla="*/ 281 w 281"/>
                <a:gd name="T11" fmla="*/ 774 h 1333"/>
                <a:gd name="T12" fmla="*/ 2 w 281"/>
                <a:gd name="T13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333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1" y="1309"/>
                    <a:pt x="1" y="1309"/>
                    <a:pt x="2" y="1309"/>
                  </a:cubicBezTo>
                  <a:cubicBezTo>
                    <a:pt x="58" y="1309"/>
                    <a:pt x="111" y="1317"/>
                    <a:pt x="161" y="1333"/>
                  </a:cubicBezTo>
                  <a:cubicBezTo>
                    <a:pt x="236" y="1182"/>
                    <a:pt x="281" y="987"/>
                    <a:pt x="281" y="774"/>
                  </a:cubicBezTo>
                  <a:cubicBezTo>
                    <a:pt x="281" y="436"/>
                    <a:pt x="168" y="143"/>
                    <a:pt x="2" y="0"/>
                  </a:cubicBezTo>
                  <a:close/>
                </a:path>
              </a:pathLst>
            </a:custGeom>
            <a:solidFill>
              <a:srgbClr val="FE8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437" y="315"/>
              <a:ext cx="529" cy="419"/>
            </a:xfrm>
            <a:custGeom>
              <a:avLst/>
              <a:gdLst>
                <a:gd name="T0" fmla="*/ 206 w 412"/>
                <a:gd name="T1" fmla="*/ 320 h 327"/>
                <a:gd name="T2" fmla="*/ 412 w 412"/>
                <a:gd name="T3" fmla="*/ 327 h 327"/>
                <a:gd name="T4" fmla="*/ 206 w 412"/>
                <a:gd name="T5" fmla="*/ 0 h 327"/>
                <a:gd name="T6" fmla="*/ 0 w 412"/>
                <a:gd name="T7" fmla="*/ 327 h 327"/>
                <a:gd name="T8" fmla="*/ 206 w 412"/>
                <a:gd name="T9" fmla="*/ 32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27">
                  <a:moveTo>
                    <a:pt x="206" y="320"/>
                  </a:moveTo>
                  <a:cubicBezTo>
                    <a:pt x="276" y="320"/>
                    <a:pt x="345" y="322"/>
                    <a:pt x="412" y="327"/>
                  </a:cubicBezTo>
                  <a:cubicBezTo>
                    <a:pt x="363" y="188"/>
                    <a:pt x="291" y="74"/>
                    <a:pt x="206" y="0"/>
                  </a:cubicBezTo>
                  <a:cubicBezTo>
                    <a:pt x="121" y="74"/>
                    <a:pt x="49" y="188"/>
                    <a:pt x="0" y="327"/>
                  </a:cubicBezTo>
                  <a:cubicBezTo>
                    <a:pt x="67" y="322"/>
                    <a:pt x="136" y="320"/>
                    <a:pt x="206" y="320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699" y="315"/>
              <a:ext cx="267" cy="419"/>
            </a:xfrm>
            <a:custGeom>
              <a:avLst/>
              <a:gdLst>
                <a:gd name="T0" fmla="*/ 0 w 208"/>
                <a:gd name="T1" fmla="*/ 1 h 327"/>
                <a:gd name="T2" fmla="*/ 0 w 208"/>
                <a:gd name="T3" fmla="*/ 320 h 327"/>
                <a:gd name="T4" fmla="*/ 2 w 208"/>
                <a:gd name="T5" fmla="*/ 320 h 327"/>
                <a:gd name="T6" fmla="*/ 208 w 208"/>
                <a:gd name="T7" fmla="*/ 327 h 327"/>
                <a:gd name="T8" fmla="*/ 2 w 208"/>
                <a:gd name="T9" fmla="*/ 0 h 327"/>
                <a:gd name="T10" fmla="*/ 0 w 208"/>
                <a:gd name="T11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" h="327">
                  <a:moveTo>
                    <a:pt x="0" y="1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1" y="320"/>
                    <a:pt x="1" y="320"/>
                    <a:pt x="2" y="320"/>
                  </a:cubicBezTo>
                  <a:cubicBezTo>
                    <a:pt x="72" y="320"/>
                    <a:pt x="141" y="322"/>
                    <a:pt x="208" y="327"/>
                  </a:cubicBezTo>
                  <a:cubicBezTo>
                    <a:pt x="159" y="188"/>
                    <a:pt x="87" y="74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3625" y="1461"/>
              <a:ext cx="154" cy="826"/>
            </a:xfrm>
            <a:custGeom>
              <a:avLst/>
              <a:gdLst>
                <a:gd name="T0" fmla="*/ 60 w 120"/>
                <a:gd name="T1" fmla="*/ 0 h 645"/>
                <a:gd name="T2" fmla="*/ 0 w 120"/>
                <a:gd name="T3" fmla="*/ 322 h 645"/>
                <a:gd name="T4" fmla="*/ 60 w 120"/>
                <a:gd name="T5" fmla="*/ 645 h 645"/>
                <a:gd name="T6" fmla="*/ 120 w 120"/>
                <a:gd name="T7" fmla="*/ 322 h 645"/>
                <a:gd name="T8" fmla="*/ 60 w 120"/>
                <a:gd name="T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5">
                  <a:moveTo>
                    <a:pt x="60" y="0"/>
                  </a:moveTo>
                  <a:cubicBezTo>
                    <a:pt x="24" y="60"/>
                    <a:pt x="0" y="182"/>
                    <a:pt x="0" y="322"/>
                  </a:cubicBezTo>
                  <a:cubicBezTo>
                    <a:pt x="0" y="463"/>
                    <a:pt x="24" y="585"/>
                    <a:pt x="60" y="645"/>
                  </a:cubicBezTo>
                  <a:cubicBezTo>
                    <a:pt x="96" y="585"/>
                    <a:pt x="120" y="463"/>
                    <a:pt x="120" y="322"/>
                  </a:cubicBezTo>
                  <a:cubicBezTo>
                    <a:pt x="120" y="182"/>
                    <a:pt x="96" y="60"/>
                    <a:pt x="60" y="0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699" y="1461"/>
              <a:ext cx="80" cy="826"/>
            </a:xfrm>
            <a:custGeom>
              <a:avLst/>
              <a:gdLst>
                <a:gd name="T0" fmla="*/ 0 w 62"/>
                <a:gd name="T1" fmla="*/ 3 h 645"/>
                <a:gd name="T2" fmla="*/ 0 w 62"/>
                <a:gd name="T3" fmla="*/ 642 h 645"/>
                <a:gd name="T4" fmla="*/ 2 w 62"/>
                <a:gd name="T5" fmla="*/ 645 h 645"/>
                <a:gd name="T6" fmla="*/ 62 w 62"/>
                <a:gd name="T7" fmla="*/ 322 h 645"/>
                <a:gd name="T8" fmla="*/ 2 w 62"/>
                <a:gd name="T9" fmla="*/ 0 h 645"/>
                <a:gd name="T10" fmla="*/ 0 w 62"/>
                <a:gd name="T11" fmla="*/ 3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45">
                  <a:moveTo>
                    <a:pt x="0" y="3"/>
                  </a:moveTo>
                  <a:cubicBezTo>
                    <a:pt x="0" y="642"/>
                    <a:pt x="0" y="642"/>
                    <a:pt x="0" y="642"/>
                  </a:cubicBezTo>
                  <a:cubicBezTo>
                    <a:pt x="1" y="643"/>
                    <a:pt x="1" y="644"/>
                    <a:pt x="2" y="645"/>
                  </a:cubicBezTo>
                  <a:cubicBezTo>
                    <a:pt x="38" y="585"/>
                    <a:pt x="62" y="463"/>
                    <a:pt x="62" y="322"/>
                  </a:cubicBezTo>
                  <a:cubicBezTo>
                    <a:pt x="62" y="182"/>
                    <a:pt x="38" y="6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BC3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3500" y="906"/>
              <a:ext cx="403" cy="401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562" y="967"/>
              <a:ext cx="280" cy="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699" y="906"/>
              <a:ext cx="204" cy="401"/>
            </a:xfrm>
            <a:custGeom>
              <a:avLst/>
              <a:gdLst>
                <a:gd name="T0" fmla="*/ 2 w 159"/>
                <a:gd name="T1" fmla="*/ 0 h 313"/>
                <a:gd name="T2" fmla="*/ 0 w 159"/>
                <a:gd name="T3" fmla="*/ 0 h 313"/>
                <a:gd name="T4" fmla="*/ 0 w 159"/>
                <a:gd name="T5" fmla="*/ 48 h 313"/>
                <a:gd name="T6" fmla="*/ 2 w 159"/>
                <a:gd name="T7" fmla="*/ 48 h 313"/>
                <a:gd name="T8" fmla="*/ 111 w 159"/>
                <a:gd name="T9" fmla="*/ 157 h 313"/>
                <a:gd name="T10" fmla="*/ 2 w 159"/>
                <a:gd name="T11" fmla="*/ 266 h 313"/>
                <a:gd name="T12" fmla="*/ 0 w 159"/>
                <a:gd name="T13" fmla="*/ 265 h 313"/>
                <a:gd name="T14" fmla="*/ 0 w 159"/>
                <a:gd name="T15" fmla="*/ 313 h 313"/>
                <a:gd name="T16" fmla="*/ 2 w 159"/>
                <a:gd name="T17" fmla="*/ 313 h 313"/>
                <a:gd name="T18" fmla="*/ 159 w 159"/>
                <a:gd name="T19" fmla="*/ 157 h 313"/>
                <a:gd name="T20" fmla="*/ 2 w 159"/>
                <a:gd name="T2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31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2" y="48"/>
                  </a:cubicBezTo>
                  <a:cubicBezTo>
                    <a:pt x="62" y="48"/>
                    <a:pt x="111" y="96"/>
                    <a:pt x="111" y="157"/>
                  </a:cubicBezTo>
                  <a:cubicBezTo>
                    <a:pt x="111" y="217"/>
                    <a:pt x="62" y="266"/>
                    <a:pt x="2" y="266"/>
                  </a:cubicBezTo>
                  <a:cubicBezTo>
                    <a:pt x="1" y="266"/>
                    <a:pt x="1" y="265"/>
                    <a:pt x="0" y="265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1" y="313"/>
                    <a:pt x="1" y="313"/>
                    <a:pt x="2" y="313"/>
                  </a:cubicBezTo>
                  <a:cubicBezTo>
                    <a:pt x="88" y="313"/>
                    <a:pt x="159" y="243"/>
                    <a:pt x="159" y="157"/>
                  </a:cubicBezTo>
                  <a:cubicBezTo>
                    <a:pt x="159" y="70"/>
                    <a:pt x="88" y="0"/>
                    <a:pt x="2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699" y="967"/>
              <a:ext cx="143" cy="280"/>
            </a:xfrm>
            <a:custGeom>
              <a:avLst/>
              <a:gdLst>
                <a:gd name="T0" fmla="*/ 111 w 111"/>
                <a:gd name="T1" fmla="*/ 109 h 218"/>
                <a:gd name="T2" fmla="*/ 2 w 111"/>
                <a:gd name="T3" fmla="*/ 0 h 218"/>
                <a:gd name="T4" fmla="*/ 0 w 111"/>
                <a:gd name="T5" fmla="*/ 0 h 218"/>
                <a:gd name="T6" fmla="*/ 0 w 111"/>
                <a:gd name="T7" fmla="*/ 217 h 218"/>
                <a:gd name="T8" fmla="*/ 2 w 111"/>
                <a:gd name="T9" fmla="*/ 218 h 218"/>
                <a:gd name="T10" fmla="*/ 111 w 111"/>
                <a:gd name="T11" fmla="*/ 10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18">
                  <a:moveTo>
                    <a:pt x="111" y="109"/>
                  </a:moveTo>
                  <a:cubicBezTo>
                    <a:pt x="111" y="48"/>
                    <a:pt x="6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17"/>
                    <a:pt x="1" y="218"/>
                    <a:pt x="2" y="218"/>
                  </a:cubicBezTo>
                  <a:cubicBezTo>
                    <a:pt x="62" y="218"/>
                    <a:pt x="111" y="169"/>
                    <a:pt x="111" y="109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50" name="灯片编号占位符 5"/>
          <p:cNvSpPr txBox="1">
            <a:spLocks/>
          </p:cNvSpPr>
          <p:nvPr userDrawn="1"/>
        </p:nvSpPr>
        <p:spPr>
          <a:xfrm>
            <a:off x="9344553" y="6420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DA360F-694D-4F84-B1C2-82C183DEF4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1" name="Freeform 5"/>
          <p:cNvSpPr>
            <a:spLocks/>
          </p:cNvSpPr>
          <p:nvPr userDrawn="1"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PA_矩形 259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500189" y="357719"/>
            <a:ext cx="1305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LOGO</a:t>
            </a:r>
          </a:p>
        </p:txBody>
      </p:sp>
      <p:sp>
        <p:nvSpPr>
          <p:cNvPr id="53" name="文本框 23"/>
          <p:cNvSpPr txBox="1"/>
          <p:nvPr userDrawn="1"/>
        </p:nvSpPr>
        <p:spPr>
          <a:xfrm>
            <a:off x="317476" y="263743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方正正粗黑简体" panose="02000000000000000000" pitchFamily="2" charset="-122"/>
                <a:ea typeface="方正正粗黑简体" panose="02000000000000000000" pitchFamily="2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方正正粗黑简体" panose="02000000000000000000" pitchFamily="2" charset="-122"/>
                <a:ea typeface="方正正粗黑简体" panose="02000000000000000000" pitchFamily="2" charset="-122"/>
                <a:cs typeface="Arial" panose="020B0604020202020204" pitchFamily="34" charset="0"/>
              </a:rPr>
              <a:t>    Add Tittle Text</a:t>
            </a:r>
          </a:p>
        </p:txBody>
      </p:sp>
    </p:spTree>
    <p:extLst>
      <p:ext uri="{BB962C8B-B14F-4D97-AF65-F5344CB8AC3E}">
        <p14:creationId xmlns:p14="http://schemas.microsoft.com/office/powerpoint/2010/main" val="15659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8304" r="29408" b="11871"/>
          <a:stretch/>
        </p:blipFill>
        <p:spPr>
          <a:xfrm>
            <a:off x="7363327" y="5073086"/>
            <a:ext cx="5618747" cy="383287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7484" y="630822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92A3BB30-C7A7-41EE-9BC5-1ABAD1BDA6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26" y="-19550"/>
            <a:ext cx="1949115" cy="109637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77515" y="406555"/>
            <a:ext cx="51134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 Add Tittle Text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8304" r="29408" b="11871"/>
          <a:stretch/>
        </p:blipFill>
        <p:spPr>
          <a:xfrm>
            <a:off x="7363327" y="5073086"/>
            <a:ext cx="5618747" cy="383287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7484" y="630822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92A3BB30-C7A7-41EE-9BC5-1ABAD1BDA6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26" y="-19550"/>
            <a:ext cx="1949115" cy="109637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77515" y="406555"/>
            <a:ext cx="51134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 Add Tittle Text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8304" r="29408" b="11871"/>
          <a:stretch/>
        </p:blipFill>
        <p:spPr>
          <a:xfrm>
            <a:off x="7363327" y="5073086"/>
            <a:ext cx="5618747" cy="383287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7484" y="630822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92A3BB30-C7A7-41EE-9BC5-1ABAD1BDA6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26" y="-19550"/>
            <a:ext cx="1949115" cy="109637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77515" y="406555"/>
            <a:ext cx="51134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 Add Tittle Text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8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8304" r="29408" b="11871"/>
          <a:stretch/>
        </p:blipFill>
        <p:spPr>
          <a:xfrm>
            <a:off x="7363327" y="5073086"/>
            <a:ext cx="5618747" cy="383287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7484" y="6308224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92A3BB30-C7A7-41EE-9BC5-1ABAD1BDA6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26" y="-19550"/>
            <a:ext cx="1949115" cy="109637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77515" y="406555"/>
            <a:ext cx="5113422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 Add Tittle Text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75196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705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09F3-6C62-41FC-B6B0-190AC2D52F52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30-C7A7-41EE-9BC5-1ABAD1BD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65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9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t="7720" r="4709" b="13123"/>
          <a:stretch/>
        </p:blipFill>
        <p:spPr>
          <a:xfrm>
            <a:off x="1058779" y="176372"/>
            <a:ext cx="10838047" cy="56389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0650" y="2922086"/>
            <a:ext cx="281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Web </a:t>
            </a:r>
            <a:r>
              <a:rPr lang="en-US" altLang="zh-CN" sz="2800" dirty="0" err="1">
                <a:solidFill>
                  <a:schemeClr val="bg1"/>
                </a:solidFill>
                <a:cs typeface="+mn-ea"/>
                <a:sym typeface="+mn-lt"/>
              </a:rPr>
              <a:t>Aplication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76812" y="3442948"/>
            <a:ext cx="1384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CODIGRAM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99101" y="5678860"/>
            <a:ext cx="467941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2022.03.06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48EF3-A10D-4BBD-8356-0741A25B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01" y="176372"/>
            <a:ext cx="1805625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B2CB0-9292-42AD-8E2B-1E45CFAA7AE8}"/>
              </a:ext>
            </a:extLst>
          </p:cNvPr>
          <p:cNvSpPr/>
          <p:nvPr/>
        </p:nvSpPr>
        <p:spPr>
          <a:xfrm>
            <a:off x="1043709" y="375557"/>
            <a:ext cx="1962728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Frontend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BD8B-98D0-4A9E-9C5A-64578927D5E0}"/>
              </a:ext>
            </a:extLst>
          </p:cNvPr>
          <p:cNvSpPr txBox="1">
            <a:spLocks/>
          </p:cNvSpPr>
          <p:nvPr/>
        </p:nvSpPr>
        <p:spPr>
          <a:xfrm>
            <a:off x="1149677" y="2022533"/>
            <a:ext cx="1998058" cy="933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Reactjs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Library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dari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javascipt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dalam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pembuatan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frontend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9D9EA-1D85-4246-86E4-4930F9D01B72}"/>
              </a:ext>
            </a:extLst>
          </p:cNvPr>
          <p:cNvSpPr txBox="1">
            <a:spLocks/>
          </p:cNvSpPr>
          <p:nvPr/>
        </p:nvSpPr>
        <p:spPr>
          <a:xfrm>
            <a:off x="4367303" y="2022532"/>
            <a:ext cx="2116209" cy="933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Redux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State management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1EC80-D3C7-4FD8-AA1A-37F10F7A26D5}"/>
              </a:ext>
            </a:extLst>
          </p:cNvPr>
          <p:cNvSpPr txBox="1">
            <a:spLocks/>
          </p:cNvSpPr>
          <p:nvPr/>
        </p:nvSpPr>
        <p:spPr>
          <a:xfrm>
            <a:off x="8046842" y="2022532"/>
            <a:ext cx="2116209" cy="933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Axios</a:t>
            </a:r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Sebuah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library untuk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menghubungkan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frontend dan backend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7B7513-A01D-423C-8F80-F9E758D59733}"/>
              </a:ext>
            </a:extLst>
          </p:cNvPr>
          <p:cNvSpPr txBox="1">
            <a:spLocks/>
          </p:cNvSpPr>
          <p:nvPr/>
        </p:nvSpPr>
        <p:spPr>
          <a:xfrm>
            <a:off x="1149677" y="4335789"/>
            <a:ext cx="2291107" cy="987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React Bootstrap</a:t>
            </a:r>
            <a:endParaRPr lang="id-ID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Sebuah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framework bootstrap untuk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memperindah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tampilan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frontend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2E6F3-CFC6-4C9E-9DC5-A52AC31E5DCA}"/>
              </a:ext>
            </a:extLst>
          </p:cNvPr>
          <p:cNvSpPr txBox="1">
            <a:spLocks/>
          </p:cNvSpPr>
          <p:nvPr/>
        </p:nvSpPr>
        <p:spPr>
          <a:xfrm>
            <a:off x="4367303" y="4335788"/>
            <a:ext cx="2116209" cy="987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Sweet Alert2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Plugin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javascript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untuk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memperindah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alert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atau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pop up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274181-1AB1-4535-A0B1-91E608DA2E3F}"/>
              </a:ext>
            </a:extLst>
          </p:cNvPr>
          <p:cNvSpPr txBox="1">
            <a:spLocks/>
          </p:cNvSpPr>
          <p:nvPr/>
        </p:nvSpPr>
        <p:spPr>
          <a:xfrm>
            <a:off x="8046842" y="4335788"/>
            <a:ext cx="2633727" cy="987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React Router Dom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Sebuah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library react untuk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akses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pindah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halaman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satu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halaman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halaman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lain</a:t>
            </a:r>
            <a:endParaRPr lang="en-GB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Picture 4" descr="React – Logos Download">
            <a:extLst>
              <a:ext uri="{FF2B5EF4-FFF2-40B4-BE49-F238E27FC236}">
                <a16:creationId xmlns:a16="http://schemas.microsoft.com/office/drawing/2014/main" id="{C611E199-E700-4618-AD54-DCF4450B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06" y="1470259"/>
            <a:ext cx="1408516" cy="47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mmunity Contest] A logo for Axios · Issue #2130 · axios/axios · GitHub">
            <a:extLst>
              <a:ext uri="{FF2B5EF4-FFF2-40B4-BE49-F238E27FC236}">
                <a16:creationId xmlns:a16="http://schemas.microsoft.com/office/drawing/2014/main" id="{CAE17E33-9B6E-4A99-99F0-00F1DA69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19" y="1470259"/>
            <a:ext cx="1625087" cy="6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weetAlert2 - a beautiful, responsive, customizable and accessible  (WAI-ARIA) replacement for JavaScript&amp;#39;s popup boxes">
            <a:extLst>
              <a:ext uri="{FF2B5EF4-FFF2-40B4-BE49-F238E27FC236}">
                <a16:creationId xmlns:a16="http://schemas.microsoft.com/office/drawing/2014/main" id="{54F6D586-B677-4249-8F7C-CDD36FD9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6" y="3923883"/>
            <a:ext cx="1770771" cy="34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D64A8-578F-46FC-A713-41C255F46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6" y="3748184"/>
            <a:ext cx="1609540" cy="5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3507" y="1167063"/>
            <a:ext cx="9701464" cy="505326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31755" y="2549170"/>
            <a:ext cx="1863075" cy="1717393"/>
            <a:chOff x="1903156" y="2933463"/>
            <a:chExt cx="1835888" cy="1717393"/>
          </a:xfrm>
        </p:grpSpPr>
        <p:sp>
          <p:nvSpPr>
            <p:cNvPr id="7" name="文本框 6"/>
            <p:cNvSpPr txBox="1"/>
            <p:nvPr/>
          </p:nvSpPr>
          <p:spPr>
            <a:xfrm>
              <a:off x="2086329" y="2933463"/>
              <a:ext cx="1652715" cy="1717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44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PART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88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03</a:t>
              </a:r>
              <a:endParaRPr lang="zh-CN" altLang="en-US" sz="8800" b="1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3156" y="3330495"/>
              <a:ext cx="18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</p:grpSp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5317957" y="3177034"/>
            <a:ext cx="4174958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14747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BE13D-D360-4622-B9ED-780E62ADECE2}"/>
              </a:ext>
            </a:extLst>
          </p:cNvPr>
          <p:cNvSpPr/>
          <p:nvPr/>
        </p:nvSpPr>
        <p:spPr>
          <a:xfrm>
            <a:off x="1061542" y="434034"/>
            <a:ext cx="2769131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ERD Diagram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C483B-CE14-4993-95DF-2008E6C4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31" y="1083808"/>
            <a:ext cx="7447738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3507" y="1167063"/>
            <a:ext cx="9701464" cy="505326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31755" y="2549170"/>
            <a:ext cx="1863075" cy="1717393"/>
            <a:chOff x="1903156" y="2933463"/>
            <a:chExt cx="1835888" cy="1717393"/>
          </a:xfrm>
        </p:grpSpPr>
        <p:sp>
          <p:nvSpPr>
            <p:cNvPr id="7" name="文本框 6"/>
            <p:cNvSpPr txBox="1"/>
            <p:nvPr/>
          </p:nvSpPr>
          <p:spPr>
            <a:xfrm>
              <a:off x="2086329" y="2933463"/>
              <a:ext cx="1652715" cy="1717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44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PART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88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04</a:t>
              </a:r>
              <a:endParaRPr lang="zh-CN" altLang="en-US" sz="8800" b="1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3156" y="3330495"/>
              <a:ext cx="18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</p:grpSp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5448585" y="3069312"/>
            <a:ext cx="4174958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184715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30883A-1D6A-4D9B-B5AA-7D9E84256D64}"/>
              </a:ext>
            </a:extLst>
          </p:cNvPr>
          <p:cNvSpPr/>
          <p:nvPr/>
        </p:nvSpPr>
        <p:spPr>
          <a:xfrm>
            <a:off x="1061542" y="434034"/>
            <a:ext cx="2769131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Endpoint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D0189F6-BF87-4A40-99C5-D3A066963285}"/>
              </a:ext>
            </a:extLst>
          </p:cNvPr>
          <p:cNvSpPr>
            <a:spLocks noChangeArrowheads="1"/>
          </p:cNvSpPr>
          <p:nvPr/>
        </p:nvSpPr>
        <p:spPr bwMode="auto">
          <a:xfrm rot="19397468">
            <a:off x="4792039" y="1877935"/>
            <a:ext cx="1730288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68F8C89-9D52-4062-A1CD-BF58BD8265B9}"/>
              </a:ext>
            </a:extLst>
          </p:cNvPr>
          <p:cNvSpPr>
            <a:spLocks noChangeArrowheads="1"/>
          </p:cNvSpPr>
          <p:nvPr/>
        </p:nvSpPr>
        <p:spPr bwMode="auto">
          <a:xfrm rot="3202081">
            <a:off x="6013211" y="2286921"/>
            <a:ext cx="1730288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8064A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59B56C9-9B09-4B81-AD1B-E9AE8025D4DA}"/>
              </a:ext>
            </a:extLst>
          </p:cNvPr>
          <p:cNvSpPr>
            <a:spLocks noChangeArrowheads="1"/>
          </p:cNvSpPr>
          <p:nvPr/>
        </p:nvSpPr>
        <p:spPr bwMode="auto">
          <a:xfrm rot="8579122">
            <a:off x="5601425" y="3510060"/>
            <a:ext cx="1730288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180850B-9A6F-403D-AAB5-27A792833314}"/>
              </a:ext>
            </a:extLst>
          </p:cNvPr>
          <p:cNvSpPr>
            <a:spLocks noChangeArrowheads="1"/>
          </p:cNvSpPr>
          <p:nvPr/>
        </p:nvSpPr>
        <p:spPr bwMode="auto">
          <a:xfrm rot="13978264">
            <a:off x="4380896" y="3109660"/>
            <a:ext cx="1730288" cy="1755273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1F497D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B49D-8D1A-423B-B16D-D8C82E7F6A5A}"/>
              </a:ext>
            </a:extLst>
          </p:cNvPr>
          <p:cNvSpPr txBox="1"/>
          <p:nvPr/>
        </p:nvSpPr>
        <p:spPr>
          <a:xfrm>
            <a:off x="5122155" y="2219839"/>
            <a:ext cx="1094015" cy="923308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G</a:t>
            </a:r>
            <a:endParaRPr lang="ru-RU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5BDEA-ABFB-4882-85D3-8BDD41E901C9}"/>
              </a:ext>
            </a:extLst>
          </p:cNvPr>
          <p:cNvSpPr txBox="1"/>
          <p:nvPr/>
        </p:nvSpPr>
        <p:spPr>
          <a:xfrm>
            <a:off x="6390190" y="2729396"/>
            <a:ext cx="1094015" cy="923308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endParaRPr lang="ru-RU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03DE-5733-4F23-9137-7A78DE42A581}"/>
              </a:ext>
            </a:extLst>
          </p:cNvPr>
          <p:cNvSpPr txBox="1"/>
          <p:nvPr/>
        </p:nvSpPr>
        <p:spPr>
          <a:xfrm>
            <a:off x="5908310" y="4067990"/>
            <a:ext cx="1094015" cy="923308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endParaRPr lang="ru-RU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38977-A4D1-437E-A467-7A276394546C}"/>
              </a:ext>
            </a:extLst>
          </p:cNvPr>
          <p:cNvSpPr txBox="1"/>
          <p:nvPr/>
        </p:nvSpPr>
        <p:spPr>
          <a:xfrm>
            <a:off x="4619320" y="3513384"/>
            <a:ext cx="1094015" cy="923308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ru-RU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8DE5D-52A0-4261-B925-A654FCDF61E8}"/>
              </a:ext>
            </a:extLst>
          </p:cNvPr>
          <p:cNvGrpSpPr/>
          <p:nvPr/>
        </p:nvGrpSpPr>
        <p:grpSpPr>
          <a:xfrm>
            <a:off x="8556791" y="2092457"/>
            <a:ext cx="3169272" cy="1069148"/>
            <a:chOff x="5822327" y="1274002"/>
            <a:chExt cx="3169272" cy="1069148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7AC0A47-18F8-4521-BF67-60CE971E6F7D}"/>
                </a:ext>
              </a:extLst>
            </p:cNvPr>
            <p:cNvSpPr txBox="1">
              <a:spLocks/>
            </p:cNvSpPr>
            <p:nvPr/>
          </p:nvSpPr>
          <p:spPr>
            <a:xfrm>
              <a:off x="5822327" y="1274002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b="1" dirty="0">
                  <a:solidFill>
                    <a:srgbClr val="9BBB59"/>
                  </a:solidFill>
                  <a:cs typeface="+mn-ea"/>
                  <a:sym typeface="+mn-lt"/>
                </a:rPr>
                <a:t>Post</a:t>
              </a:r>
              <a:endParaRPr lang="en-US" sz="1800" dirty="0">
                <a:solidFill>
                  <a:srgbClr val="8064A2"/>
                </a:solidFill>
                <a:cs typeface="+mn-ea"/>
                <a:sym typeface="+mn-lt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F932995-6747-4722-8ED0-05E4D3D4A281}"/>
                </a:ext>
              </a:extLst>
            </p:cNvPr>
            <p:cNvSpPr txBox="1">
              <a:spLocks/>
            </p:cNvSpPr>
            <p:nvPr/>
          </p:nvSpPr>
          <p:spPr>
            <a:xfrm>
              <a:off x="5846928" y="1885950"/>
              <a:ext cx="281166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Membuat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data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baru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F6C8D2-CC73-4A09-9B4A-DDCC30AD048D}"/>
              </a:ext>
            </a:extLst>
          </p:cNvPr>
          <p:cNvGrpSpPr/>
          <p:nvPr/>
        </p:nvGrpSpPr>
        <p:grpSpPr>
          <a:xfrm>
            <a:off x="8570859" y="4047809"/>
            <a:ext cx="3169272" cy="1069149"/>
            <a:chOff x="5822327" y="1274001"/>
            <a:chExt cx="3169272" cy="1069149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B774D2BA-8968-4DCE-986B-2250154F3DE0}"/>
                </a:ext>
              </a:extLst>
            </p:cNvPr>
            <p:cNvSpPr txBox="1">
              <a:spLocks/>
            </p:cNvSpPr>
            <p:nvPr/>
          </p:nvSpPr>
          <p:spPr>
            <a:xfrm>
              <a:off x="5822327" y="1274001"/>
              <a:ext cx="3169272" cy="7861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600" b="1" dirty="0">
                  <a:solidFill>
                    <a:srgbClr val="FFC000"/>
                  </a:solidFill>
                  <a:cs typeface="+mn-ea"/>
                  <a:sym typeface="+mn-lt"/>
                </a:rPr>
                <a:t>Put</a:t>
              </a:r>
              <a:endParaRPr lang="en-US" sz="1800" dirty="0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56901B7E-2D11-4A0B-BF29-B34A23D55EE8}"/>
                </a:ext>
              </a:extLst>
            </p:cNvPr>
            <p:cNvSpPr txBox="1">
              <a:spLocks/>
            </p:cNvSpPr>
            <p:nvPr/>
          </p:nvSpPr>
          <p:spPr>
            <a:xfrm>
              <a:off x="5846928" y="1885950"/>
              <a:ext cx="281166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0"/>
                </a:spcBef>
                <a:buNone/>
              </a:pP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Memperbarui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data yang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sudah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ada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2C7BEA-16B3-4497-AAC4-7BC507D28706}"/>
              </a:ext>
            </a:extLst>
          </p:cNvPr>
          <p:cNvGrpSpPr/>
          <p:nvPr/>
        </p:nvGrpSpPr>
        <p:grpSpPr>
          <a:xfrm>
            <a:off x="154624" y="2091685"/>
            <a:ext cx="3169272" cy="1069149"/>
            <a:chOff x="5822327" y="1274001"/>
            <a:chExt cx="3169272" cy="1069149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84BE6FD-6702-4FF5-9CF8-2ABB0B9D1A02}"/>
                </a:ext>
              </a:extLst>
            </p:cNvPr>
            <p:cNvSpPr txBox="1">
              <a:spLocks/>
            </p:cNvSpPr>
            <p:nvPr/>
          </p:nvSpPr>
          <p:spPr>
            <a:xfrm>
              <a:off x="5822327" y="1274001"/>
              <a:ext cx="3169272" cy="6791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en-US" sz="3600" b="1" dirty="0">
                  <a:solidFill>
                    <a:srgbClr val="F79646"/>
                  </a:solidFill>
                  <a:cs typeface="+mn-ea"/>
                  <a:sym typeface="+mn-lt"/>
                </a:rPr>
                <a:t>Get</a:t>
              </a:r>
              <a:endParaRPr lang="en-US" sz="1800" dirty="0">
                <a:solidFill>
                  <a:srgbClr val="F79646"/>
                </a:solidFill>
                <a:cs typeface="+mn-ea"/>
                <a:sym typeface="+mn-lt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824EC923-46AB-4BF7-ABE2-FC830D868107}"/>
                </a:ext>
              </a:extLst>
            </p:cNvPr>
            <p:cNvSpPr txBox="1">
              <a:spLocks/>
            </p:cNvSpPr>
            <p:nvPr/>
          </p:nvSpPr>
          <p:spPr>
            <a:xfrm>
              <a:off x="6238590" y="1885950"/>
              <a:ext cx="2753009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Mengambil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data yang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sudah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disimpan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AD015-529A-4977-AA28-7D4DD83D27FE}"/>
              </a:ext>
            </a:extLst>
          </p:cNvPr>
          <p:cNvGrpSpPr/>
          <p:nvPr/>
        </p:nvGrpSpPr>
        <p:grpSpPr>
          <a:xfrm>
            <a:off x="168692" y="4032978"/>
            <a:ext cx="3169272" cy="1069142"/>
            <a:chOff x="5822327" y="1274008"/>
            <a:chExt cx="3169272" cy="1069142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6009B103-45B9-4B5A-AF38-B053B0D5FA85}"/>
                </a:ext>
              </a:extLst>
            </p:cNvPr>
            <p:cNvSpPr txBox="1">
              <a:spLocks/>
            </p:cNvSpPr>
            <p:nvPr/>
          </p:nvSpPr>
          <p:spPr>
            <a:xfrm>
              <a:off x="5822327" y="1274008"/>
              <a:ext cx="3169272" cy="3122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3600" b="1" dirty="0">
                  <a:solidFill>
                    <a:srgbClr val="C0504D"/>
                  </a:solidFill>
                  <a:cs typeface="+mn-ea"/>
                  <a:sym typeface="+mn-lt"/>
                </a:rPr>
                <a:t>Delete</a:t>
              </a:r>
              <a:endParaRPr lang="en-US" sz="1800" dirty="0">
                <a:solidFill>
                  <a:srgbClr val="1F49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80C44021-B33F-4E74-8634-64DC661046D4}"/>
                </a:ext>
              </a:extLst>
            </p:cNvPr>
            <p:cNvSpPr txBox="1">
              <a:spLocks/>
            </p:cNvSpPr>
            <p:nvPr/>
          </p:nvSpPr>
          <p:spPr>
            <a:xfrm>
              <a:off x="6238590" y="1885950"/>
              <a:ext cx="2753009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r">
                <a:spcBef>
                  <a:spcPts val="0"/>
                </a:spcBef>
                <a:buNone/>
              </a:pP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Menghapus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data yang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sudah</a:t>
              </a:r>
              <a:r>
                <a: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tersimpan</a:t>
              </a:r>
              <a:endPara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3507" y="1167063"/>
            <a:ext cx="9701464" cy="505326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31755" y="2549170"/>
            <a:ext cx="1863075" cy="1717393"/>
            <a:chOff x="1903156" y="2933463"/>
            <a:chExt cx="1835888" cy="1717393"/>
          </a:xfrm>
        </p:grpSpPr>
        <p:sp>
          <p:nvSpPr>
            <p:cNvPr id="7" name="文本框 6"/>
            <p:cNvSpPr txBox="1"/>
            <p:nvPr/>
          </p:nvSpPr>
          <p:spPr>
            <a:xfrm>
              <a:off x="2086329" y="2933463"/>
              <a:ext cx="1652715" cy="1717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44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PART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88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05</a:t>
              </a:r>
              <a:endParaRPr lang="zh-CN" altLang="en-US" sz="8800" b="1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3156" y="3330495"/>
              <a:ext cx="18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</p:grpSp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5317957" y="2210616"/>
            <a:ext cx="4174958" cy="135421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Demo 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Aplication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4"/>
                <a:srcRect/>
                <a:tile tx="0" ty="0" sx="97000" sy="63000" flip="none" algn="ctr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2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t="7720" r="4709" b="13123"/>
          <a:stretch/>
        </p:blipFill>
        <p:spPr>
          <a:xfrm>
            <a:off x="1058779" y="176372"/>
            <a:ext cx="10838047" cy="56389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00988" y="3105834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4D45B-BED3-4625-8390-389FD38F031B}"/>
              </a:ext>
            </a:extLst>
          </p:cNvPr>
          <p:cNvSpPr txBox="1"/>
          <p:nvPr/>
        </p:nvSpPr>
        <p:spPr>
          <a:xfrm>
            <a:off x="3756291" y="5633959"/>
            <a:ext cx="4679415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Time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2022.03.06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DAF936-9528-4176-8C8C-F3BBE5483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01" y="176372"/>
            <a:ext cx="1805625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515" y="-709862"/>
            <a:ext cx="12192000" cy="6858000"/>
          </a:xfrm>
          <a:prstGeom prst="rect">
            <a:avLst/>
          </a:prstGeom>
        </p:spPr>
      </p:pic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6281107" y="1013052"/>
            <a:ext cx="529961" cy="529961"/>
          </a:xfrm>
          <a:prstGeom prst="ellipse">
            <a:avLst/>
          </a:prstGeom>
          <a:solidFill>
            <a:srgbClr val="C00000"/>
          </a:solidFill>
          <a:ln w="50800" cmpd="thinThick">
            <a:solidFill>
              <a:srgbClr val="C0504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7604696" y="1120774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Pendahuluan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6281107" y="2155618"/>
            <a:ext cx="529961" cy="529961"/>
          </a:xfrm>
          <a:prstGeom prst="ellipse">
            <a:avLst/>
          </a:prstGeom>
          <a:solidFill>
            <a:srgbClr val="FFC000"/>
          </a:solidFill>
          <a:ln w="50800" cmpd="thinThick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7604696" y="2263340"/>
            <a:ext cx="3090518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Technology Stack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MH_Number_3"/>
          <p:cNvSpPr/>
          <p:nvPr>
            <p:custDataLst>
              <p:tags r:id="rId5"/>
            </p:custDataLst>
          </p:nvPr>
        </p:nvSpPr>
        <p:spPr>
          <a:xfrm>
            <a:off x="6281107" y="3298184"/>
            <a:ext cx="529961" cy="529961"/>
          </a:xfrm>
          <a:prstGeom prst="ellipse">
            <a:avLst/>
          </a:prstGeom>
          <a:solidFill>
            <a:srgbClr val="00B050"/>
          </a:solidFill>
          <a:ln w="50800" cmpd="thinThick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MH_Entry_3"/>
          <p:cNvSpPr/>
          <p:nvPr>
            <p:custDataLst>
              <p:tags r:id="rId6"/>
            </p:custDataLst>
          </p:nvPr>
        </p:nvSpPr>
        <p:spPr>
          <a:xfrm>
            <a:off x="7604696" y="3405906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ERD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MH_Number_4"/>
          <p:cNvSpPr/>
          <p:nvPr>
            <p:custDataLst>
              <p:tags r:id="rId7"/>
            </p:custDataLst>
          </p:nvPr>
        </p:nvSpPr>
        <p:spPr>
          <a:xfrm>
            <a:off x="6281107" y="4440750"/>
            <a:ext cx="529961" cy="529961"/>
          </a:xfrm>
          <a:prstGeom prst="ellipse">
            <a:avLst/>
          </a:prstGeom>
          <a:solidFill>
            <a:srgbClr val="00B0F0"/>
          </a:solidFill>
          <a:ln w="50800" cmpd="thinThick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Entry_4"/>
          <p:cNvSpPr/>
          <p:nvPr>
            <p:custDataLst>
              <p:tags r:id="rId8"/>
            </p:custDataLst>
          </p:nvPr>
        </p:nvSpPr>
        <p:spPr>
          <a:xfrm>
            <a:off x="7604696" y="4548472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Endpoints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85319" y="3322393"/>
            <a:ext cx="211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blipFill dpi="0" rotWithShape="1">
                  <a:blip r:embed="rId13"/>
                  <a:srcRect/>
                  <a:tile tx="0" ty="0" sx="86000" sy="62000" flip="none" algn="ctr"/>
                </a:blipFill>
                <a:cs typeface="+mn-ea"/>
                <a:sym typeface="+mn-lt"/>
              </a:rPr>
              <a:t>CONTENTS</a:t>
            </a:r>
            <a:endParaRPr lang="zh-CN" altLang="en-US" sz="2800" dirty="0">
              <a:blipFill dpi="0" rotWithShape="1">
                <a:blip r:embed="rId13"/>
                <a:srcRect/>
                <a:tile tx="0" ty="0" sx="86000" sy="62000" flip="none" algn="ctr"/>
              </a:blipFill>
              <a:cs typeface="+mn-ea"/>
              <a:sym typeface="+mn-lt"/>
            </a:endParaRPr>
          </a:p>
        </p:txBody>
      </p:sp>
      <p:sp>
        <p:nvSpPr>
          <p:cNvPr id="15" name="MH_Number_4">
            <a:extLst>
              <a:ext uri="{FF2B5EF4-FFF2-40B4-BE49-F238E27FC236}">
                <a16:creationId xmlns:a16="http://schemas.microsoft.com/office/drawing/2014/main" id="{4B8FAD3E-7915-468F-8303-E96D5B15F7A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270217" y="5540201"/>
            <a:ext cx="529961" cy="52996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0800" cmpd="thinThick">
            <a:solidFill>
              <a:srgbClr val="4B3A7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MH_Entry_4">
            <a:extLst>
              <a:ext uri="{FF2B5EF4-FFF2-40B4-BE49-F238E27FC236}">
                <a16:creationId xmlns:a16="http://schemas.microsoft.com/office/drawing/2014/main" id="{1A6A76B7-9EA9-4CBE-9920-0763D8F7458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93806" y="5647923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Demo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Aplikasi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40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3507" y="1167063"/>
            <a:ext cx="9701464" cy="505326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31755" y="2549170"/>
            <a:ext cx="1863075" cy="1717393"/>
            <a:chOff x="1903156" y="2933463"/>
            <a:chExt cx="1835888" cy="1717393"/>
          </a:xfrm>
        </p:grpSpPr>
        <p:sp>
          <p:nvSpPr>
            <p:cNvPr id="7" name="文本框 6"/>
            <p:cNvSpPr txBox="1"/>
            <p:nvPr/>
          </p:nvSpPr>
          <p:spPr>
            <a:xfrm>
              <a:off x="2086329" y="2933463"/>
              <a:ext cx="1652715" cy="1717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44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PART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88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01</a:t>
              </a:r>
              <a:endParaRPr lang="zh-CN" altLang="en-US" sz="8800" b="1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3156" y="3330495"/>
              <a:ext cx="18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</p:grpSp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5317957" y="2549170"/>
            <a:ext cx="4174958" cy="67710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Pendahuluan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blipFill dpi="0" rotWithShape="1">
                <a:blip r:embed="rId4"/>
                <a:srcRect/>
                <a:tile tx="0" ty="0" sx="97000" sy="63000" flip="none" algn="ctr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7957" y="3599917"/>
            <a:ext cx="511342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Latar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belakang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Tujuan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Manfaat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dan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Aplikasi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C05C76-736A-4318-A279-EDA62C4A8630}"/>
              </a:ext>
            </a:extLst>
          </p:cNvPr>
          <p:cNvSpPr/>
          <p:nvPr/>
        </p:nvSpPr>
        <p:spPr>
          <a:xfrm>
            <a:off x="1043709" y="375557"/>
            <a:ext cx="1962728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Latar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Belakang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A57F-F461-410F-97FB-00D0A6761E4A}"/>
              </a:ext>
            </a:extLst>
          </p:cNvPr>
          <p:cNvSpPr txBox="1">
            <a:spLocks/>
          </p:cNvSpPr>
          <p:nvPr/>
        </p:nvSpPr>
        <p:spPr>
          <a:xfrm>
            <a:off x="839789" y="1681163"/>
            <a:ext cx="1758124" cy="5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Problem: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650F-E640-49CF-ADCF-D727FF5473EC}"/>
              </a:ext>
            </a:extLst>
          </p:cNvPr>
          <p:cNvSpPr txBox="1">
            <a:spLocks/>
          </p:cNvSpPr>
          <p:nvPr/>
        </p:nvSpPr>
        <p:spPr>
          <a:xfrm>
            <a:off x="634089" y="218614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wadah</a:t>
            </a:r>
            <a:r>
              <a:rPr lang="en-US" sz="2400" dirty="0"/>
              <a:t> untuk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aspirasi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di dunia IT dan Coding yang </a:t>
            </a:r>
            <a:r>
              <a:rPr lang="en-US" sz="2400" dirty="0" err="1"/>
              <a:t>menarik</a:t>
            </a:r>
            <a:endParaRPr lang="en-US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D3B5C2-8524-439C-964A-B7C749CF3453}"/>
              </a:ext>
            </a:extLst>
          </p:cNvPr>
          <p:cNvSpPr/>
          <p:nvPr/>
        </p:nvSpPr>
        <p:spPr>
          <a:xfrm>
            <a:off x="6096000" y="3060514"/>
            <a:ext cx="1716459" cy="73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97C1B2-3F4E-4E63-8506-97CCEC02D0D9}"/>
              </a:ext>
            </a:extLst>
          </p:cNvPr>
          <p:cNvSpPr txBox="1">
            <a:spLocks/>
          </p:cNvSpPr>
          <p:nvPr/>
        </p:nvSpPr>
        <p:spPr>
          <a:xfrm>
            <a:off x="8637225" y="1681163"/>
            <a:ext cx="5157787" cy="50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Solve: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991BF-9B5C-4780-B0DD-928A9CFA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25" y="2463323"/>
            <a:ext cx="1805625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C05C76-736A-4318-A279-EDA62C4A8630}"/>
              </a:ext>
            </a:extLst>
          </p:cNvPr>
          <p:cNvSpPr/>
          <p:nvPr/>
        </p:nvSpPr>
        <p:spPr>
          <a:xfrm>
            <a:off x="1047171" y="375557"/>
            <a:ext cx="3266209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Tujuan</a:t>
            </a:r>
            <a:r>
              <a:rPr lang="en-US" b="1" dirty="0">
                <a:solidFill>
                  <a:sysClr val="windowText" lastClr="000000"/>
                </a:solidFill>
              </a:rPr>
              <a:t> &amp; </a:t>
            </a:r>
            <a:r>
              <a:rPr lang="en-US" b="1" dirty="0" err="1">
                <a:solidFill>
                  <a:sysClr val="windowText" lastClr="000000"/>
                </a:solidFill>
              </a:rPr>
              <a:t>Manfaat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reeform 68">
            <a:extLst>
              <a:ext uri="{FF2B5EF4-FFF2-40B4-BE49-F238E27FC236}">
                <a16:creationId xmlns:a16="http://schemas.microsoft.com/office/drawing/2014/main" id="{B628D991-1506-4566-8249-BA5A284E09C8}"/>
              </a:ext>
            </a:extLst>
          </p:cNvPr>
          <p:cNvSpPr/>
          <p:nvPr/>
        </p:nvSpPr>
        <p:spPr>
          <a:xfrm>
            <a:off x="1647865" y="2278300"/>
            <a:ext cx="3053445" cy="820499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09" tIns="69987" rIns="69987" bIns="69989" numCol="1" spcCol="1270" anchor="ctr" anchorCtr="0">
            <a:noAutofit/>
          </a:bodyPr>
          <a:lstStyle/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</p:txBody>
      </p:sp>
      <p:sp>
        <p:nvSpPr>
          <p:cNvPr id="9" name="Freeform 70">
            <a:extLst>
              <a:ext uri="{FF2B5EF4-FFF2-40B4-BE49-F238E27FC236}">
                <a16:creationId xmlns:a16="http://schemas.microsoft.com/office/drawing/2014/main" id="{07B38BD8-0C55-4525-901B-53FF3056FAAF}"/>
              </a:ext>
            </a:extLst>
          </p:cNvPr>
          <p:cNvSpPr/>
          <p:nvPr/>
        </p:nvSpPr>
        <p:spPr>
          <a:xfrm>
            <a:off x="1647865" y="3629497"/>
            <a:ext cx="3053445" cy="820499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09" tIns="69989" rIns="69987" bIns="69987" numCol="1" spcCol="1270" anchor="ctr" anchorCtr="0">
            <a:noAutofit/>
          </a:bodyPr>
          <a:lstStyle/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61162F9-2FD8-4DD6-AAEC-BEF51B9B8DF5}"/>
              </a:ext>
            </a:extLst>
          </p:cNvPr>
          <p:cNvSpPr txBox="1">
            <a:spLocks/>
          </p:cNvSpPr>
          <p:nvPr/>
        </p:nvSpPr>
        <p:spPr>
          <a:xfrm>
            <a:off x="1808409" y="2485956"/>
            <a:ext cx="2892897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foto</a:t>
            </a:r>
            <a:r>
              <a:rPr lang="en-US" sz="1400" dirty="0"/>
              <a:t> </a:t>
            </a:r>
            <a:r>
              <a:rPr lang="en-US" sz="1400" dirty="0" err="1"/>
              <a:t>menarik</a:t>
            </a:r>
            <a:r>
              <a:rPr lang="en-US" sz="1400" dirty="0"/>
              <a:t> di dunia IT dan dunia coding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4F8230E-01F3-4FF8-927A-7902F78EB30F}"/>
              </a:ext>
            </a:extLst>
          </p:cNvPr>
          <p:cNvSpPr txBox="1">
            <a:spLocks/>
          </p:cNvSpPr>
          <p:nvPr/>
        </p:nvSpPr>
        <p:spPr>
          <a:xfrm>
            <a:off x="1808410" y="3832775"/>
            <a:ext cx="2892896" cy="49513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094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400" dirty="0" err="1"/>
              <a:t>Membagikan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di dunia IT dan dunia coding</a:t>
            </a:r>
            <a:endParaRPr lang="en-US" altLang="zh-CN" sz="758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ounded Rectangle 67">
            <a:extLst>
              <a:ext uri="{FF2B5EF4-FFF2-40B4-BE49-F238E27FC236}">
                <a16:creationId xmlns:a16="http://schemas.microsoft.com/office/drawing/2014/main" id="{EB9AA00C-C402-4900-9253-E65F2616E844}"/>
              </a:ext>
            </a:extLst>
          </p:cNvPr>
          <p:cNvSpPr/>
          <p:nvPr/>
        </p:nvSpPr>
        <p:spPr>
          <a:xfrm>
            <a:off x="914682" y="2278300"/>
            <a:ext cx="820800" cy="82049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363016">
              <a:lnSpc>
                <a:spcPct val="120000"/>
              </a:lnSpc>
              <a:spcAft>
                <a:spcPct val="35000"/>
              </a:spcAft>
            </a:pPr>
            <a:r>
              <a:rPr lang="en-US" sz="1896" dirty="0">
                <a:cs typeface="+mn-ea"/>
                <a:sym typeface="+mn-lt"/>
              </a:rPr>
              <a:t>01</a:t>
            </a:r>
          </a:p>
        </p:txBody>
      </p:sp>
      <p:sp>
        <p:nvSpPr>
          <p:cNvPr id="30" name="Rounded Rectangle 69">
            <a:extLst>
              <a:ext uri="{FF2B5EF4-FFF2-40B4-BE49-F238E27FC236}">
                <a16:creationId xmlns:a16="http://schemas.microsoft.com/office/drawing/2014/main" id="{AE6D4BC7-0E30-47C6-8454-4E2C9E336C76}"/>
              </a:ext>
            </a:extLst>
          </p:cNvPr>
          <p:cNvSpPr/>
          <p:nvPr/>
        </p:nvSpPr>
        <p:spPr>
          <a:xfrm>
            <a:off x="914682" y="3629500"/>
            <a:ext cx="820800" cy="8204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363016">
              <a:lnSpc>
                <a:spcPct val="120000"/>
              </a:lnSpc>
              <a:spcAft>
                <a:spcPct val="35000"/>
              </a:spcAft>
            </a:pPr>
            <a:r>
              <a:rPr lang="en-US" sz="1896" dirty="0">
                <a:cs typeface="+mn-ea"/>
                <a:sym typeface="+mn-lt"/>
              </a:rPr>
              <a:t>02</a:t>
            </a:r>
          </a:p>
        </p:txBody>
      </p:sp>
      <p:sp>
        <p:nvSpPr>
          <p:cNvPr id="35" name="Freeform 68">
            <a:extLst>
              <a:ext uri="{FF2B5EF4-FFF2-40B4-BE49-F238E27FC236}">
                <a16:creationId xmlns:a16="http://schemas.microsoft.com/office/drawing/2014/main" id="{C8714D75-EFDF-45CA-BBD2-86B2400E2C65}"/>
              </a:ext>
            </a:extLst>
          </p:cNvPr>
          <p:cNvSpPr/>
          <p:nvPr/>
        </p:nvSpPr>
        <p:spPr>
          <a:xfrm>
            <a:off x="7305148" y="2292158"/>
            <a:ext cx="3053445" cy="820499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09" tIns="69987" rIns="69987" bIns="69989" numCol="1" spcCol="1270" anchor="ctr" anchorCtr="0">
            <a:noAutofit/>
          </a:bodyPr>
          <a:lstStyle/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</p:txBody>
      </p:sp>
      <p:sp>
        <p:nvSpPr>
          <p:cNvPr id="36" name="Freeform 70">
            <a:extLst>
              <a:ext uri="{FF2B5EF4-FFF2-40B4-BE49-F238E27FC236}">
                <a16:creationId xmlns:a16="http://schemas.microsoft.com/office/drawing/2014/main" id="{29BB9C69-6CB6-4470-B78C-811888D182D2}"/>
              </a:ext>
            </a:extLst>
          </p:cNvPr>
          <p:cNvSpPr/>
          <p:nvPr/>
        </p:nvSpPr>
        <p:spPr>
          <a:xfrm>
            <a:off x="7305148" y="3643355"/>
            <a:ext cx="3053445" cy="820499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8609" tIns="69989" rIns="69987" bIns="69987" numCol="1" spcCol="1270" anchor="ctr" anchorCtr="0">
            <a:noAutofit/>
          </a:bodyPr>
          <a:lstStyle/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  <a:p>
            <a:pPr marL="304773" lvl="1" indent="-304773" defTabSz="1303754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758" dirty="0">
              <a:cs typeface="+mn-ea"/>
              <a:sym typeface="+mn-lt"/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174C5D-F7F3-412B-A7CE-303F93F1A8AE}"/>
              </a:ext>
            </a:extLst>
          </p:cNvPr>
          <p:cNvSpPr txBox="1">
            <a:spLocks/>
          </p:cNvSpPr>
          <p:nvPr/>
        </p:nvSpPr>
        <p:spPr>
          <a:xfrm>
            <a:off x="7465692" y="2499814"/>
            <a:ext cx="2892897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di dunia IT dan dunia coding 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F6E8319-4494-4F4C-B8C0-16AB114E23B8}"/>
              </a:ext>
            </a:extLst>
          </p:cNvPr>
          <p:cNvSpPr txBox="1">
            <a:spLocks/>
          </p:cNvSpPr>
          <p:nvPr/>
        </p:nvSpPr>
        <p:spPr>
          <a:xfrm>
            <a:off x="7465693" y="3846633"/>
            <a:ext cx="2892896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/>
            <a:r>
              <a:rPr lang="en-US" sz="1400" dirty="0" err="1"/>
              <a:t>Berbagi</a:t>
            </a:r>
            <a:r>
              <a:rPr lang="en-US" sz="1400" dirty="0"/>
              <a:t> </a:t>
            </a:r>
            <a:r>
              <a:rPr lang="en-US" sz="1400" dirty="0" err="1"/>
              <a:t>pengalaman</a:t>
            </a:r>
            <a:r>
              <a:rPr lang="en-US" sz="1400" dirty="0"/>
              <a:t> di dunia </a:t>
            </a:r>
            <a:r>
              <a:rPr lang="en-US" sz="1400" dirty="0" err="1"/>
              <a:t>iIT</a:t>
            </a:r>
            <a:r>
              <a:rPr lang="en-US" sz="1400" dirty="0"/>
              <a:t> dan dunia coding</a:t>
            </a:r>
            <a:endParaRPr lang="en-ID" sz="1400" dirty="0"/>
          </a:p>
        </p:txBody>
      </p:sp>
      <p:sp>
        <p:nvSpPr>
          <p:cNvPr id="39" name="Rounded Rectangle 67">
            <a:extLst>
              <a:ext uri="{FF2B5EF4-FFF2-40B4-BE49-F238E27FC236}">
                <a16:creationId xmlns:a16="http://schemas.microsoft.com/office/drawing/2014/main" id="{3E04AD36-5C50-4806-8EAA-A3D8FC7FF654}"/>
              </a:ext>
            </a:extLst>
          </p:cNvPr>
          <p:cNvSpPr/>
          <p:nvPr/>
        </p:nvSpPr>
        <p:spPr>
          <a:xfrm>
            <a:off x="6571965" y="2292158"/>
            <a:ext cx="820800" cy="8204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363016">
              <a:lnSpc>
                <a:spcPct val="120000"/>
              </a:lnSpc>
              <a:spcAft>
                <a:spcPct val="35000"/>
              </a:spcAft>
            </a:pPr>
            <a:r>
              <a:rPr lang="en-US" sz="1896" dirty="0">
                <a:cs typeface="+mn-ea"/>
                <a:sym typeface="+mn-lt"/>
              </a:rPr>
              <a:t>01</a:t>
            </a:r>
          </a:p>
        </p:txBody>
      </p:sp>
      <p:sp>
        <p:nvSpPr>
          <p:cNvPr id="40" name="Rounded Rectangle 69">
            <a:extLst>
              <a:ext uri="{FF2B5EF4-FFF2-40B4-BE49-F238E27FC236}">
                <a16:creationId xmlns:a16="http://schemas.microsoft.com/office/drawing/2014/main" id="{5774B615-184C-4BDC-A71E-F3899D889B75}"/>
              </a:ext>
            </a:extLst>
          </p:cNvPr>
          <p:cNvSpPr/>
          <p:nvPr/>
        </p:nvSpPr>
        <p:spPr>
          <a:xfrm>
            <a:off x="6571965" y="3643358"/>
            <a:ext cx="820800" cy="8204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363016">
              <a:lnSpc>
                <a:spcPct val="120000"/>
              </a:lnSpc>
              <a:spcAft>
                <a:spcPct val="35000"/>
              </a:spcAft>
            </a:pPr>
            <a:r>
              <a:rPr lang="en-US" sz="1896" dirty="0">
                <a:cs typeface="+mn-ea"/>
                <a:sym typeface="+mn-lt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0BF82D-2151-45DD-9797-33478B473C61}"/>
              </a:ext>
            </a:extLst>
          </p:cNvPr>
          <p:cNvSpPr txBox="1"/>
          <p:nvPr/>
        </p:nvSpPr>
        <p:spPr>
          <a:xfrm>
            <a:off x="7998541" y="171304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Manfaat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3683B6-3DEE-4185-93AE-E25B9A2629B6}"/>
              </a:ext>
            </a:extLst>
          </p:cNvPr>
          <p:cNvSpPr txBox="1"/>
          <p:nvPr/>
        </p:nvSpPr>
        <p:spPr>
          <a:xfrm>
            <a:off x="2295086" y="1715336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Tujuan</a:t>
            </a:r>
            <a:r>
              <a:rPr lang="en-US" dirty="0"/>
              <a:t> :</a:t>
            </a:r>
            <a:endParaRPr lang="en-ID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03377B-B1EC-4E0C-A18A-2EE0D76EDAB9}"/>
              </a:ext>
            </a:extLst>
          </p:cNvPr>
          <p:cNvCxnSpPr/>
          <p:nvPr/>
        </p:nvCxnSpPr>
        <p:spPr>
          <a:xfrm>
            <a:off x="5606472" y="1265382"/>
            <a:ext cx="0" cy="4488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/>
      <p:bldP spid="19" grpId="0"/>
      <p:bldP spid="29" grpId="0" animBg="1"/>
      <p:bldP spid="30" grpId="0" animBg="1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C05C76-736A-4318-A279-EDA62C4A8630}"/>
              </a:ext>
            </a:extLst>
          </p:cNvPr>
          <p:cNvSpPr/>
          <p:nvPr/>
        </p:nvSpPr>
        <p:spPr>
          <a:xfrm>
            <a:off x="1043709" y="375557"/>
            <a:ext cx="1962728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Aplikasi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991BF-9B5C-4780-B0DD-928A9CFA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74" y="1658196"/>
            <a:ext cx="3471870" cy="2296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D0BC8-FB50-42DC-989D-5ED43788F8B8}"/>
              </a:ext>
            </a:extLst>
          </p:cNvPr>
          <p:cNvSpPr txBox="1"/>
          <p:nvPr/>
        </p:nvSpPr>
        <p:spPr>
          <a:xfrm>
            <a:off x="5740178" y="3193777"/>
            <a:ext cx="522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aplikai</a:t>
            </a:r>
            <a:r>
              <a:rPr lang="en-US" dirty="0"/>
              <a:t> social media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untuk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hobi</a:t>
            </a:r>
            <a:r>
              <a:rPr lang="en-US" dirty="0"/>
              <a:t> di dunia IT dan coding</a:t>
            </a:r>
            <a:endParaRPr lang="en-ID" dirty="0"/>
          </a:p>
        </p:txBody>
      </p:sp>
      <p:sp>
        <p:nvSpPr>
          <p:cNvPr id="9" name="chenying0907 79">
            <a:extLst>
              <a:ext uri="{FF2B5EF4-FFF2-40B4-BE49-F238E27FC236}">
                <a16:creationId xmlns:a16="http://schemas.microsoft.com/office/drawing/2014/main" id="{12254CFF-71DB-4DAA-A85F-F65BD04E6333}"/>
              </a:ext>
            </a:extLst>
          </p:cNvPr>
          <p:cNvSpPr/>
          <p:nvPr/>
        </p:nvSpPr>
        <p:spPr>
          <a:xfrm flipV="1">
            <a:off x="4734959" y="2806479"/>
            <a:ext cx="817328" cy="77459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-1" fmla="*/ 0 w 50596"/>
              <a:gd name="connsiteY0-2" fmla="*/ 74942 h 75148"/>
              <a:gd name="connsiteX1-3" fmla="*/ 50596 w 50596"/>
              <a:gd name="connsiteY1-4" fmla="*/ 11173 h 75148"/>
              <a:gd name="connsiteX2-5" fmla="*/ 47157 w 50596"/>
              <a:gd name="connsiteY2-6" fmla="*/ 0 h 75148"/>
              <a:gd name="connsiteX3-7" fmla="*/ 50596 w 50596"/>
              <a:gd name="connsiteY3-8" fmla="*/ 11173 h 75148"/>
              <a:gd name="connsiteX4-9" fmla="*/ 46123 w 50596"/>
              <a:gd name="connsiteY4-10" fmla="*/ 28485 h 75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defTabSz="3429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5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383507" y="1167063"/>
            <a:ext cx="9701464" cy="505326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31755" y="2549170"/>
            <a:ext cx="1863075" cy="1717393"/>
            <a:chOff x="1903156" y="2933463"/>
            <a:chExt cx="1835888" cy="1717393"/>
          </a:xfrm>
        </p:grpSpPr>
        <p:sp>
          <p:nvSpPr>
            <p:cNvPr id="7" name="文本框 6"/>
            <p:cNvSpPr txBox="1"/>
            <p:nvPr/>
          </p:nvSpPr>
          <p:spPr>
            <a:xfrm>
              <a:off x="2086329" y="2933463"/>
              <a:ext cx="1652715" cy="1717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44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PART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8800" b="1" dirty="0">
                  <a:blipFill dpi="0" rotWithShape="1">
                    <a:blip r:embed="rId4"/>
                    <a:srcRect/>
                    <a:tile tx="0" ty="0" sx="86000" sy="62000" flip="none" algn="ctr"/>
                  </a:blipFill>
                  <a:cs typeface="+mn-ea"/>
                  <a:sym typeface="+mn-lt"/>
                </a:rPr>
                <a:t>02</a:t>
              </a:r>
              <a:endParaRPr lang="zh-CN" altLang="en-US" sz="8800" b="1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03156" y="3330495"/>
              <a:ext cx="18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blipFill dpi="0" rotWithShape="1">
                  <a:blip r:embed="rId4"/>
                  <a:srcRect/>
                  <a:tile tx="0" ty="0" sx="86000" sy="62000" flip="none" algn="ctr"/>
                </a:blipFill>
                <a:cs typeface="+mn-ea"/>
                <a:sym typeface="+mn-lt"/>
              </a:endParaRPr>
            </a:p>
          </p:txBody>
        </p:sp>
      </p:grpSp>
      <p:sp>
        <p:nvSpPr>
          <p:cNvPr id="9" name="MH_Entry_1"/>
          <p:cNvSpPr/>
          <p:nvPr>
            <p:custDataLst>
              <p:tags r:id="rId1"/>
            </p:custDataLst>
          </p:nvPr>
        </p:nvSpPr>
        <p:spPr>
          <a:xfrm>
            <a:off x="5317957" y="2210616"/>
            <a:ext cx="4174958" cy="135421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4"/>
                  <a:srcRect/>
                  <a:tile tx="0" ty="0" sx="97000" sy="63000" flip="none" algn="ctr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Technology Stack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17957" y="3599917"/>
            <a:ext cx="5113422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Frontend dan Backend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13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>
            <a:extLst>
              <a:ext uri="{FF2B5EF4-FFF2-40B4-BE49-F238E27FC236}">
                <a16:creationId xmlns:a16="http://schemas.microsoft.com/office/drawing/2014/main" id="{080EF85D-0B0C-4799-AAD2-01EF9B8FF468}"/>
              </a:ext>
            </a:extLst>
          </p:cNvPr>
          <p:cNvGrpSpPr/>
          <p:nvPr/>
        </p:nvGrpSpPr>
        <p:grpSpPr>
          <a:xfrm>
            <a:off x="4415795" y="1883047"/>
            <a:ext cx="3360410" cy="3032016"/>
            <a:chOff x="3662613" y="721024"/>
            <a:chExt cx="4866772" cy="4391170"/>
          </a:xfrm>
          <a:solidFill>
            <a:srgbClr val="0070C0"/>
          </a:solidFill>
        </p:grpSpPr>
        <p:sp>
          <p:nvSpPr>
            <p:cNvPr id="3" name="任意多边形: 形状 55">
              <a:extLst>
                <a:ext uri="{FF2B5EF4-FFF2-40B4-BE49-F238E27FC236}">
                  <a16:creationId xmlns:a16="http://schemas.microsoft.com/office/drawing/2014/main" id="{26B00CCE-447B-451E-83F7-07C9D9B85224}"/>
                </a:ext>
              </a:extLst>
            </p:cNvPr>
            <p:cNvSpPr/>
            <p:nvPr/>
          </p:nvSpPr>
          <p:spPr>
            <a:xfrm>
              <a:off x="5369856" y="2767429"/>
              <a:ext cx="1452287" cy="1323140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8833" tIns="328833" rIns="328833" bIns="328833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cs typeface="+mn-ea"/>
                <a:sym typeface="+mn-lt"/>
              </a:endParaRPr>
            </a:p>
          </p:txBody>
        </p:sp>
        <p:sp>
          <p:nvSpPr>
            <p:cNvPr id="4" name="任意多边形: 形状 56">
              <a:extLst>
                <a:ext uri="{FF2B5EF4-FFF2-40B4-BE49-F238E27FC236}">
                  <a16:creationId xmlns:a16="http://schemas.microsoft.com/office/drawing/2014/main" id="{300CE7CD-23B9-4FB8-B899-E4353AF7F546}"/>
                </a:ext>
              </a:extLst>
            </p:cNvPr>
            <p:cNvSpPr/>
            <p:nvPr/>
          </p:nvSpPr>
          <p:spPr>
            <a:xfrm>
              <a:off x="5437584" y="721024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675" tIns="229675" rIns="229675" bIns="22967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 dirty="0">
                <a:cs typeface="+mn-ea"/>
                <a:sym typeface="+mn-lt"/>
              </a:endParaRPr>
            </a:p>
          </p:txBody>
        </p:sp>
        <p:sp>
          <p:nvSpPr>
            <p:cNvPr id="5" name="任意多边形: 形状 57">
              <a:extLst>
                <a:ext uri="{FF2B5EF4-FFF2-40B4-BE49-F238E27FC236}">
                  <a16:creationId xmlns:a16="http://schemas.microsoft.com/office/drawing/2014/main" id="{6E96BEDD-C188-4B0B-BAFB-4A21B3A37C6D}"/>
                </a:ext>
              </a:extLst>
            </p:cNvPr>
            <p:cNvSpPr/>
            <p:nvPr/>
          </p:nvSpPr>
          <p:spPr>
            <a:xfrm>
              <a:off x="7212554" y="1745804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675" tIns="229675" rIns="229675" bIns="22967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 dirty="0">
                <a:cs typeface="+mn-ea"/>
                <a:sym typeface="+mn-lt"/>
              </a:endParaRPr>
            </a:p>
          </p:txBody>
        </p:sp>
        <p:sp>
          <p:nvSpPr>
            <p:cNvPr id="6" name="任意多边形: 形状 58">
              <a:extLst>
                <a:ext uri="{FF2B5EF4-FFF2-40B4-BE49-F238E27FC236}">
                  <a16:creationId xmlns:a16="http://schemas.microsoft.com/office/drawing/2014/main" id="{A9F60B6D-4902-4BDF-A7E0-4B1951057BA9}"/>
                </a:ext>
              </a:extLst>
            </p:cNvPr>
            <p:cNvSpPr/>
            <p:nvPr/>
          </p:nvSpPr>
          <p:spPr>
            <a:xfrm>
              <a:off x="7212554" y="3795363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675" tIns="229675" rIns="229675" bIns="22967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 dirty="0">
                <a:cs typeface="+mn-ea"/>
                <a:sym typeface="+mn-lt"/>
              </a:endParaRPr>
            </a:p>
          </p:txBody>
        </p:sp>
        <p:sp>
          <p:nvSpPr>
            <p:cNvPr id="8" name="任意多边形: 形状 60">
              <a:extLst>
                <a:ext uri="{FF2B5EF4-FFF2-40B4-BE49-F238E27FC236}">
                  <a16:creationId xmlns:a16="http://schemas.microsoft.com/office/drawing/2014/main" id="{3C2527F0-E9EA-442B-93C6-4F6279C1EDAE}"/>
                </a:ext>
              </a:extLst>
            </p:cNvPr>
            <p:cNvSpPr/>
            <p:nvPr/>
          </p:nvSpPr>
          <p:spPr>
            <a:xfrm>
              <a:off x="3662613" y="3795363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15" tIns="257615" rIns="257615" bIns="25761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 dirty="0">
                <a:cs typeface="+mn-ea"/>
                <a:sym typeface="+mn-lt"/>
              </a:endParaRPr>
            </a:p>
          </p:txBody>
        </p:sp>
        <p:sp>
          <p:nvSpPr>
            <p:cNvPr id="9" name="任意多边形: 形状 61">
              <a:extLst>
                <a:ext uri="{FF2B5EF4-FFF2-40B4-BE49-F238E27FC236}">
                  <a16:creationId xmlns:a16="http://schemas.microsoft.com/office/drawing/2014/main" id="{11ED8801-3B4E-4D95-8B65-F064C9003AB4}"/>
                </a:ext>
              </a:extLst>
            </p:cNvPr>
            <p:cNvSpPr/>
            <p:nvPr/>
          </p:nvSpPr>
          <p:spPr>
            <a:xfrm>
              <a:off x="3662613" y="1745804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15" tIns="257615" rIns="257615" bIns="25761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2DF0B15F-BE7D-4136-9D3D-027B0F3684DE}"/>
              </a:ext>
            </a:extLst>
          </p:cNvPr>
          <p:cNvGrpSpPr/>
          <p:nvPr/>
        </p:nvGrpSpPr>
        <p:grpSpPr>
          <a:xfrm>
            <a:off x="2876290" y="948207"/>
            <a:ext cx="3829137" cy="681560"/>
            <a:chOff x="6619557" y="1678126"/>
            <a:chExt cx="2915902" cy="681560"/>
          </a:xfrm>
        </p:grpSpPr>
        <p:sp>
          <p:nvSpPr>
            <p:cNvPr id="11" name="矩形 23">
              <a:extLst>
                <a:ext uri="{FF2B5EF4-FFF2-40B4-BE49-F238E27FC236}">
                  <a16:creationId xmlns:a16="http://schemas.microsoft.com/office/drawing/2014/main" id="{7DE8C529-2169-4E51-9708-CC032B1094AF}"/>
                </a:ext>
              </a:extLst>
            </p:cNvPr>
            <p:cNvSpPr/>
            <p:nvPr/>
          </p:nvSpPr>
          <p:spPr>
            <a:xfrm>
              <a:off x="6619557" y="2030750"/>
              <a:ext cx="2915901" cy="3289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Database</a:t>
              </a:r>
            </a:p>
          </p:txBody>
        </p: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809F4A86-5A2A-46B2-8763-D4100DEEE9BC}"/>
                </a:ext>
              </a:extLst>
            </p:cNvPr>
            <p:cNvSpPr/>
            <p:nvPr/>
          </p:nvSpPr>
          <p:spPr>
            <a:xfrm>
              <a:off x="7293485" y="1678126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PostgreSQL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25">
            <a:extLst>
              <a:ext uri="{FF2B5EF4-FFF2-40B4-BE49-F238E27FC236}">
                <a16:creationId xmlns:a16="http://schemas.microsoft.com/office/drawing/2014/main" id="{54CB5C67-814D-4274-BB37-2920FE9DD224}"/>
              </a:ext>
            </a:extLst>
          </p:cNvPr>
          <p:cNvGrpSpPr/>
          <p:nvPr/>
        </p:nvGrpSpPr>
        <p:grpSpPr>
          <a:xfrm>
            <a:off x="876709" y="2411407"/>
            <a:ext cx="2915902" cy="940093"/>
            <a:chOff x="6619557" y="1678126"/>
            <a:chExt cx="2915902" cy="940093"/>
          </a:xfrm>
        </p:grpSpPr>
        <p:sp>
          <p:nvSpPr>
            <p:cNvPr id="14" name="矩形 26">
              <a:extLst>
                <a:ext uri="{FF2B5EF4-FFF2-40B4-BE49-F238E27FC236}">
                  <a16:creationId xmlns:a16="http://schemas.microsoft.com/office/drawing/2014/main" id="{44ED0076-FA65-477B-834B-E6F1E04AFBA1}"/>
                </a:ext>
              </a:extLst>
            </p:cNvPr>
            <p:cNvSpPr/>
            <p:nvPr/>
          </p:nvSpPr>
          <p:spPr>
            <a:xfrm>
              <a:off x="6619557" y="2030750"/>
              <a:ext cx="2915901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Sebuah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framework untuk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sisi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backend</a:t>
              </a:r>
            </a:p>
          </p:txBody>
        </p:sp>
        <p:sp>
          <p:nvSpPr>
            <p:cNvPr id="15" name="矩形 27">
              <a:extLst>
                <a:ext uri="{FF2B5EF4-FFF2-40B4-BE49-F238E27FC236}">
                  <a16:creationId xmlns:a16="http://schemas.microsoft.com/office/drawing/2014/main" id="{D3F52943-F53F-483E-A275-51BAD45F68F8}"/>
                </a:ext>
              </a:extLst>
            </p:cNvPr>
            <p:cNvSpPr/>
            <p:nvPr/>
          </p:nvSpPr>
          <p:spPr>
            <a:xfrm>
              <a:off x="7293485" y="1678126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Express Js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28">
            <a:extLst>
              <a:ext uri="{FF2B5EF4-FFF2-40B4-BE49-F238E27FC236}">
                <a16:creationId xmlns:a16="http://schemas.microsoft.com/office/drawing/2014/main" id="{E98927F4-B702-4E28-AD6B-502F5F1FC986}"/>
              </a:ext>
            </a:extLst>
          </p:cNvPr>
          <p:cNvGrpSpPr/>
          <p:nvPr/>
        </p:nvGrpSpPr>
        <p:grpSpPr>
          <a:xfrm>
            <a:off x="907347" y="4148993"/>
            <a:ext cx="2915902" cy="1198625"/>
            <a:chOff x="6619557" y="1678126"/>
            <a:chExt cx="2915902" cy="1198625"/>
          </a:xfrm>
        </p:grpSpPr>
        <p:sp>
          <p:nvSpPr>
            <p:cNvPr id="17" name="矩形 29">
              <a:extLst>
                <a:ext uri="{FF2B5EF4-FFF2-40B4-BE49-F238E27FC236}">
                  <a16:creationId xmlns:a16="http://schemas.microsoft.com/office/drawing/2014/main" id="{A45CD603-5BCA-47E2-9811-BE017AAD1FFE}"/>
                </a:ext>
              </a:extLst>
            </p:cNvPr>
            <p:cNvSpPr/>
            <p:nvPr/>
          </p:nvSpPr>
          <p:spPr>
            <a:xfrm>
              <a:off x="6619557" y="2030750"/>
              <a:ext cx="2915901" cy="846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Digunakan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dalam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pembuatan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table dan database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  <a:p>
              <a:pPr algn="r"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30">
              <a:extLst>
                <a:ext uri="{FF2B5EF4-FFF2-40B4-BE49-F238E27FC236}">
                  <a16:creationId xmlns:a16="http://schemas.microsoft.com/office/drawing/2014/main" id="{E74F9D3A-6D32-4A8D-9FB1-32750EBDE8C2}"/>
                </a:ext>
              </a:extLst>
            </p:cNvPr>
            <p:cNvSpPr/>
            <p:nvPr/>
          </p:nvSpPr>
          <p:spPr>
            <a:xfrm>
              <a:off x="7293485" y="1678126"/>
              <a:ext cx="2241974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Sequelize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31">
            <a:extLst>
              <a:ext uri="{FF2B5EF4-FFF2-40B4-BE49-F238E27FC236}">
                <a16:creationId xmlns:a16="http://schemas.microsoft.com/office/drawing/2014/main" id="{BECB44F5-370A-4881-A127-B1690FFAE9E7}"/>
              </a:ext>
            </a:extLst>
          </p:cNvPr>
          <p:cNvGrpSpPr/>
          <p:nvPr/>
        </p:nvGrpSpPr>
        <p:grpSpPr>
          <a:xfrm>
            <a:off x="8415518" y="2444431"/>
            <a:ext cx="2915901" cy="660785"/>
            <a:chOff x="6619557" y="1678126"/>
            <a:chExt cx="2915901" cy="660785"/>
          </a:xfrm>
        </p:grpSpPr>
        <p:sp>
          <p:nvSpPr>
            <p:cNvPr id="20" name="矩形 32">
              <a:extLst>
                <a:ext uri="{FF2B5EF4-FFF2-40B4-BE49-F238E27FC236}">
                  <a16:creationId xmlns:a16="http://schemas.microsoft.com/office/drawing/2014/main" id="{D1CF6EAF-83C4-4C18-9E4F-AE23B5C940CD}"/>
                </a:ext>
              </a:extLst>
            </p:cNvPr>
            <p:cNvSpPr/>
            <p:nvPr/>
          </p:nvSpPr>
          <p:spPr>
            <a:xfrm>
              <a:off x="6619557" y="2030750"/>
              <a:ext cx="2915901" cy="3081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Tempat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penyimpanan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gambar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1" name="矩形 33">
              <a:extLst>
                <a:ext uri="{FF2B5EF4-FFF2-40B4-BE49-F238E27FC236}">
                  <a16:creationId xmlns:a16="http://schemas.microsoft.com/office/drawing/2014/main" id="{9ECA7802-E561-4A32-B32C-17F924D63919}"/>
                </a:ext>
              </a:extLst>
            </p:cNvPr>
            <p:cNvSpPr/>
            <p:nvPr/>
          </p:nvSpPr>
          <p:spPr>
            <a:xfrm>
              <a:off x="6619557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Multer</a:t>
              </a:r>
              <a:endPara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22" name="组合 34">
            <a:extLst>
              <a:ext uri="{FF2B5EF4-FFF2-40B4-BE49-F238E27FC236}">
                <a16:creationId xmlns:a16="http://schemas.microsoft.com/office/drawing/2014/main" id="{E5BF1742-FB61-43BC-B974-B9F698E57103}"/>
              </a:ext>
            </a:extLst>
          </p:cNvPr>
          <p:cNvGrpSpPr/>
          <p:nvPr/>
        </p:nvGrpSpPr>
        <p:grpSpPr>
          <a:xfrm>
            <a:off x="8415518" y="4045099"/>
            <a:ext cx="2915901" cy="1368287"/>
            <a:chOff x="6619557" y="1678126"/>
            <a:chExt cx="2915901" cy="1368287"/>
          </a:xfrm>
        </p:grpSpPr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F4B934BC-4026-47A9-B9D7-16C2AA659820}"/>
                </a:ext>
              </a:extLst>
            </p:cNvPr>
            <p:cNvSpPr/>
            <p:nvPr/>
          </p:nvSpPr>
          <p:spPr>
            <a:xfrm>
              <a:off x="6619557" y="2030750"/>
              <a:ext cx="2915901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D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ebuah</a:t>
              </a:r>
              <a:r>
                <a:rPr lang="en-ID" sz="1400" i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platform yang 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digunakan</a:t>
              </a:r>
              <a:r>
                <a:rPr lang="en-ID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untuk</a:t>
              </a:r>
              <a:r>
                <a:rPr lang="en-ID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mengembangkan</a:t>
              </a:r>
              <a:r>
                <a:rPr lang="en-ID" sz="1400" i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aplikasi</a:t>
              </a:r>
              <a:r>
                <a:rPr lang="en-ID" sz="1400" i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ID" sz="1400" i="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berbasis</a:t>
              </a:r>
              <a:r>
                <a:rPr lang="en-ID" sz="1400" i="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web.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4" name="矩形 36">
              <a:extLst>
                <a:ext uri="{FF2B5EF4-FFF2-40B4-BE49-F238E27FC236}">
                  <a16:creationId xmlns:a16="http://schemas.microsoft.com/office/drawing/2014/main" id="{CE78D2F4-5C01-4DF2-AED1-B94EAA9C2610}"/>
                </a:ext>
              </a:extLst>
            </p:cNvPr>
            <p:cNvSpPr/>
            <p:nvPr/>
          </p:nvSpPr>
          <p:spPr>
            <a:xfrm>
              <a:off x="6619557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Node </a:t>
              </a: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js</a:t>
              </a:r>
              <a:endPara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FC6F11-4397-4234-BE3A-945A538C20EB}"/>
              </a:ext>
            </a:extLst>
          </p:cNvPr>
          <p:cNvSpPr/>
          <p:nvPr/>
        </p:nvSpPr>
        <p:spPr>
          <a:xfrm>
            <a:off x="1047171" y="375557"/>
            <a:ext cx="3266209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Backend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4" descr="Sequelize, Postgres, JSON &amp;amp; JSONB | by Riley James | CodeX | Medium">
            <a:extLst>
              <a:ext uri="{FF2B5EF4-FFF2-40B4-BE49-F238E27FC236}">
                <a16:creationId xmlns:a16="http://schemas.microsoft.com/office/drawing/2014/main" id="{DD86A576-5B25-49A1-9CB4-16993929A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2" t="20771" r="19606" b="21314"/>
          <a:stretch/>
        </p:blipFill>
        <p:spPr bwMode="auto">
          <a:xfrm>
            <a:off x="4207393" y="4166886"/>
            <a:ext cx="1279182" cy="5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F866BE9E-61A5-4C15-8204-2DC540A45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2" t="15092" b="35558"/>
          <a:stretch/>
        </p:blipFill>
        <p:spPr bwMode="auto">
          <a:xfrm>
            <a:off x="6830419" y="2774824"/>
            <a:ext cx="982325" cy="5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Transparent Png Postgresql Logo, Png Download , Transparent Png Image -  PNGitem">
            <a:extLst>
              <a:ext uri="{FF2B5EF4-FFF2-40B4-BE49-F238E27FC236}">
                <a16:creationId xmlns:a16="http://schemas.microsoft.com/office/drawing/2014/main" id="{842D2A4C-E400-45F2-BE5C-7EDED4D3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60" y="1987560"/>
            <a:ext cx="1411079" cy="6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xpress.js Tutorial – One Stop Solution for Beginners | LaptrinhX">
            <a:extLst>
              <a:ext uri="{FF2B5EF4-FFF2-40B4-BE49-F238E27FC236}">
                <a16:creationId xmlns:a16="http://schemas.microsoft.com/office/drawing/2014/main" id="{34CFB251-90E8-4E86-A600-19747C75F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4" b="740"/>
          <a:stretch/>
        </p:blipFill>
        <p:spPr bwMode="auto">
          <a:xfrm>
            <a:off x="4236737" y="2710916"/>
            <a:ext cx="1279181" cy="6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agaimana cara Mengunduh dan Menginstal Node.js | Belajar Node JS">
            <a:extLst>
              <a:ext uri="{FF2B5EF4-FFF2-40B4-BE49-F238E27FC236}">
                <a16:creationId xmlns:a16="http://schemas.microsoft.com/office/drawing/2014/main" id="{0CB56480-B6B8-45A7-8959-16271FD1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27" y="4131492"/>
            <a:ext cx="1245004" cy="6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>
            <a:extLst>
              <a:ext uri="{FF2B5EF4-FFF2-40B4-BE49-F238E27FC236}">
                <a16:creationId xmlns:a16="http://schemas.microsoft.com/office/drawing/2014/main" id="{080EF85D-0B0C-4799-AAD2-01EF9B8FF468}"/>
              </a:ext>
            </a:extLst>
          </p:cNvPr>
          <p:cNvGrpSpPr/>
          <p:nvPr/>
        </p:nvGrpSpPr>
        <p:grpSpPr>
          <a:xfrm>
            <a:off x="4415795" y="1839077"/>
            <a:ext cx="3360410" cy="3075986"/>
            <a:chOff x="3662613" y="657344"/>
            <a:chExt cx="4866772" cy="4454850"/>
          </a:xfrm>
          <a:solidFill>
            <a:srgbClr val="0070C0"/>
          </a:solidFill>
        </p:grpSpPr>
        <p:sp>
          <p:nvSpPr>
            <p:cNvPr id="3" name="任意多边形: 形状 55">
              <a:extLst>
                <a:ext uri="{FF2B5EF4-FFF2-40B4-BE49-F238E27FC236}">
                  <a16:creationId xmlns:a16="http://schemas.microsoft.com/office/drawing/2014/main" id="{26B00CCE-447B-451E-83F7-07C9D9B85224}"/>
                </a:ext>
              </a:extLst>
            </p:cNvPr>
            <p:cNvSpPr/>
            <p:nvPr/>
          </p:nvSpPr>
          <p:spPr>
            <a:xfrm>
              <a:off x="5369856" y="2767429"/>
              <a:ext cx="1452287" cy="1323140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8833" tIns="328833" rIns="328833" bIns="328833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cs typeface="+mn-ea"/>
                <a:sym typeface="+mn-lt"/>
              </a:endParaRPr>
            </a:p>
          </p:txBody>
        </p:sp>
        <p:sp>
          <p:nvSpPr>
            <p:cNvPr id="5" name="任意多边形: 形状 57">
              <a:extLst>
                <a:ext uri="{FF2B5EF4-FFF2-40B4-BE49-F238E27FC236}">
                  <a16:creationId xmlns:a16="http://schemas.microsoft.com/office/drawing/2014/main" id="{6E96BEDD-C188-4B0B-BAFB-4A21B3A37C6D}"/>
                </a:ext>
              </a:extLst>
            </p:cNvPr>
            <p:cNvSpPr/>
            <p:nvPr/>
          </p:nvSpPr>
          <p:spPr>
            <a:xfrm>
              <a:off x="7212554" y="657344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675" tIns="229675" rIns="229675" bIns="22967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 dirty="0">
                <a:cs typeface="+mn-ea"/>
                <a:sym typeface="+mn-lt"/>
              </a:endParaRPr>
            </a:p>
          </p:txBody>
        </p:sp>
        <p:sp>
          <p:nvSpPr>
            <p:cNvPr id="6" name="任意多边形: 形状 58">
              <a:extLst>
                <a:ext uri="{FF2B5EF4-FFF2-40B4-BE49-F238E27FC236}">
                  <a16:creationId xmlns:a16="http://schemas.microsoft.com/office/drawing/2014/main" id="{A9F60B6D-4902-4BDF-A7E0-4B1951057BA9}"/>
                </a:ext>
              </a:extLst>
            </p:cNvPr>
            <p:cNvSpPr/>
            <p:nvPr/>
          </p:nvSpPr>
          <p:spPr>
            <a:xfrm>
              <a:off x="7212554" y="3795363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675" tIns="229675" rIns="229675" bIns="22967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 dirty="0">
                <a:cs typeface="+mn-ea"/>
                <a:sym typeface="+mn-lt"/>
              </a:endParaRPr>
            </a:p>
          </p:txBody>
        </p:sp>
        <p:sp>
          <p:nvSpPr>
            <p:cNvPr id="8" name="任意多边形: 形状 60">
              <a:extLst>
                <a:ext uri="{FF2B5EF4-FFF2-40B4-BE49-F238E27FC236}">
                  <a16:creationId xmlns:a16="http://schemas.microsoft.com/office/drawing/2014/main" id="{3C2527F0-E9EA-442B-93C6-4F6279C1EDAE}"/>
                </a:ext>
              </a:extLst>
            </p:cNvPr>
            <p:cNvSpPr/>
            <p:nvPr/>
          </p:nvSpPr>
          <p:spPr>
            <a:xfrm>
              <a:off x="3662613" y="3795363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15" tIns="257615" rIns="257615" bIns="25761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 dirty="0">
                <a:cs typeface="+mn-ea"/>
                <a:sym typeface="+mn-lt"/>
              </a:endParaRPr>
            </a:p>
          </p:txBody>
        </p:sp>
        <p:sp>
          <p:nvSpPr>
            <p:cNvPr id="9" name="任意多边形: 形状 61">
              <a:extLst>
                <a:ext uri="{FF2B5EF4-FFF2-40B4-BE49-F238E27FC236}">
                  <a16:creationId xmlns:a16="http://schemas.microsoft.com/office/drawing/2014/main" id="{11ED8801-3B4E-4D95-8B65-F064C9003AB4}"/>
                </a:ext>
              </a:extLst>
            </p:cNvPr>
            <p:cNvSpPr/>
            <p:nvPr/>
          </p:nvSpPr>
          <p:spPr>
            <a:xfrm>
              <a:off x="3662613" y="657344"/>
              <a:ext cx="1316831" cy="1316831"/>
            </a:xfrm>
            <a:custGeom>
              <a:avLst/>
              <a:gdLst>
                <a:gd name="connsiteX0" fmla="*/ 0 w 1316831"/>
                <a:gd name="connsiteY0" fmla="*/ 658416 h 1316831"/>
                <a:gd name="connsiteX1" fmla="*/ 658416 w 1316831"/>
                <a:gd name="connsiteY1" fmla="*/ 0 h 1316831"/>
                <a:gd name="connsiteX2" fmla="*/ 1316832 w 1316831"/>
                <a:gd name="connsiteY2" fmla="*/ 658416 h 1316831"/>
                <a:gd name="connsiteX3" fmla="*/ 658416 w 1316831"/>
                <a:gd name="connsiteY3" fmla="*/ 1316832 h 1316831"/>
                <a:gd name="connsiteX4" fmla="*/ 0 w 1316831"/>
                <a:gd name="connsiteY4" fmla="*/ 658416 h 131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831" h="1316831">
                  <a:moveTo>
                    <a:pt x="0" y="658416"/>
                  </a:moveTo>
                  <a:cubicBezTo>
                    <a:pt x="0" y="294783"/>
                    <a:pt x="294783" y="0"/>
                    <a:pt x="658416" y="0"/>
                  </a:cubicBezTo>
                  <a:cubicBezTo>
                    <a:pt x="1022049" y="0"/>
                    <a:pt x="1316832" y="294783"/>
                    <a:pt x="1316832" y="658416"/>
                  </a:cubicBezTo>
                  <a:cubicBezTo>
                    <a:pt x="1316832" y="1022049"/>
                    <a:pt x="1022049" y="1316832"/>
                    <a:pt x="658416" y="1316832"/>
                  </a:cubicBezTo>
                  <a:cubicBezTo>
                    <a:pt x="294783" y="1316832"/>
                    <a:pt x="0" y="1022049"/>
                    <a:pt x="0" y="658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615" tIns="257615" rIns="257615" bIns="257615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100" kern="1200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2DF0B15F-BE7D-4136-9D3D-027B0F3684DE}"/>
              </a:ext>
            </a:extLst>
          </p:cNvPr>
          <p:cNvGrpSpPr/>
          <p:nvPr/>
        </p:nvGrpSpPr>
        <p:grpSpPr>
          <a:xfrm>
            <a:off x="914836" y="1778572"/>
            <a:ext cx="2915902" cy="1198625"/>
            <a:chOff x="6619557" y="1678126"/>
            <a:chExt cx="2915902" cy="1198625"/>
          </a:xfrm>
        </p:grpSpPr>
        <p:sp>
          <p:nvSpPr>
            <p:cNvPr id="11" name="矩形 23">
              <a:extLst>
                <a:ext uri="{FF2B5EF4-FFF2-40B4-BE49-F238E27FC236}">
                  <a16:creationId xmlns:a16="http://schemas.microsoft.com/office/drawing/2014/main" id="{7DE8C529-2169-4E51-9708-CC032B1094AF}"/>
                </a:ext>
              </a:extLst>
            </p:cNvPr>
            <p:cNvSpPr/>
            <p:nvPr/>
          </p:nvSpPr>
          <p:spPr>
            <a:xfrm>
              <a:off x="6619557" y="2030750"/>
              <a:ext cx="2915901" cy="84600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Tempat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penyimpanan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port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secara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terpisah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sehinnga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aman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dan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tidak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diketahui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oranglain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809F4A86-5A2A-46B2-8763-D4100DEEE9BC}"/>
                </a:ext>
              </a:extLst>
            </p:cNvPr>
            <p:cNvSpPr/>
            <p:nvPr/>
          </p:nvSpPr>
          <p:spPr>
            <a:xfrm>
              <a:off x="7293485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dotenv</a:t>
              </a:r>
              <a:endPara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3" name="组合 25">
            <a:extLst>
              <a:ext uri="{FF2B5EF4-FFF2-40B4-BE49-F238E27FC236}">
                <a16:creationId xmlns:a16="http://schemas.microsoft.com/office/drawing/2014/main" id="{54CB5C67-814D-4274-BB37-2920FE9DD224}"/>
              </a:ext>
            </a:extLst>
          </p:cNvPr>
          <p:cNvGrpSpPr/>
          <p:nvPr/>
        </p:nvGrpSpPr>
        <p:grpSpPr>
          <a:xfrm>
            <a:off x="914836" y="4367228"/>
            <a:ext cx="2915902" cy="891618"/>
            <a:chOff x="6619557" y="1678126"/>
            <a:chExt cx="2915902" cy="891618"/>
          </a:xfrm>
        </p:grpSpPr>
        <p:sp>
          <p:nvSpPr>
            <p:cNvPr id="14" name="矩形 26">
              <a:extLst>
                <a:ext uri="{FF2B5EF4-FFF2-40B4-BE49-F238E27FC236}">
                  <a16:creationId xmlns:a16="http://schemas.microsoft.com/office/drawing/2014/main" id="{44ED0076-FA65-477B-834B-E6F1E04AFBA1}"/>
                </a:ext>
              </a:extLst>
            </p:cNvPr>
            <p:cNvSpPr/>
            <p:nvPr/>
          </p:nvSpPr>
          <p:spPr>
            <a:xfrm>
              <a:off x="6619557" y="2030750"/>
              <a:ext cx="2915901" cy="53899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r" rtl="0" eaLnBrk="1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Mengubah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password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menjadi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hash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sehingga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menjadi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aman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15" name="矩形 27">
              <a:extLst>
                <a:ext uri="{FF2B5EF4-FFF2-40B4-BE49-F238E27FC236}">
                  <a16:creationId xmlns:a16="http://schemas.microsoft.com/office/drawing/2014/main" id="{D3F52943-F53F-483E-A275-51BAD45F68F8}"/>
                </a:ext>
              </a:extLst>
            </p:cNvPr>
            <p:cNvSpPr/>
            <p:nvPr/>
          </p:nvSpPr>
          <p:spPr>
            <a:xfrm>
              <a:off x="7293485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Bcrypt</a:t>
              </a:r>
              <a:endParaRPr lang="en-ID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19" name="组合 31">
            <a:extLst>
              <a:ext uri="{FF2B5EF4-FFF2-40B4-BE49-F238E27FC236}">
                <a16:creationId xmlns:a16="http://schemas.microsoft.com/office/drawing/2014/main" id="{BECB44F5-370A-4881-A127-B1690FFAE9E7}"/>
              </a:ext>
            </a:extLst>
          </p:cNvPr>
          <p:cNvGrpSpPr/>
          <p:nvPr/>
        </p:nvGrpSpPr>
        <p:grpSpPr>
          <a:xfrm>
            <a:off x="8403032" y="1778572"/>
            <a:ext cx="2915901" cy="1137454"/>
            <a:chOff x="6619557" y="1678126"/>
            <a:chExt cx="2915901" cy="1137454"/>
          </a:xfrm>
        </p:grpSpPr>
        <p:sp>
          <p:nvSpPr>
            <p:cNvPr id="20" name="矩形 32">
              <a:extLst>
                <a:ext uri="{FF2B5EF4-FFF2-40B4-BE49-F238E27FC236}">
                  <a16:creationId xmlns:a16="http://schemas.microsoft.com/office/drawing/2014/main" id="{D1CF6EAF-83C4-4C18-9E4F-AE23B5C940CD}"/>
                </a:ext>
              </a:extLst>
            </p:cNvPr>
            <p:cNvSpPr/>
            <p:nvPr/>
          </p:nvSpPr>
          <p:spPr>
            <a:xfrm>
              <a:off x="6619557" y="2030750"/>
              <a:ext cx="2915901" cy="7848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Mengubah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informasi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data pada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saat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login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menjadi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sebuah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token.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1" name="矩形 33">
              <a:extLst>
                <a:ext uri="{FF2B5EF4-FFF2-40B4-BE49-F238E27FC236}">
                  <a16:creationId xmlns:a16="http://schemas.microsoft.com/office/drawing/2014/main" id="{9ECA7802-E561-4A32-B32C-17F924D63919}"/>
                </a:ext>
              </a:extLst>
            </p:cNvPr>
            <p:cNvSpPr/>
            <p:nvPr/>
          </p:nvSpPr>
          <p:spPr>
            <a:xfrm>
              <a:off x="6619557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Jsonwebtoken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grpSp>
        <p:nvGrpSpPr>
          <p:cNvPr id="22" name="组合 34">
            <a:extLst>
              <a:ext uri="{FF2B5EF4-FFF2-40B4-BE49-F238E27FC236}">
                <a16:creationId xmlns:a16="http://schemas.microsoft.com/office/drawing/2014/main" id="{E5BF1742-FB61-43BC-B974-B9F698E57103}"/>
              </a:ext>
            </a:extLst>
          </p:cNvPr>
          <p:cNvGrpSpPr/>
          <p:nvPr/>
        </p:nvGrpSpPr>
        <p:grpSpPr>
          <a:xfrm>
            <a:off x="8403032" y="4367228"/>
            <a:ext cx="2915901" cy="906622"/>
            <a:chOff x="6619557" y="1678126"/>
            <a:chExt cx="2915901" cy="906622"/>
          </a:xfrm>
        </p:grpSpPr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F4B934BC-4026-47A9-B9D7-16C2AA659820}"/>
                </a:ext>
              </a:extLst>
            </p:cNvPr>
            <p:cNvSpPr/>
            <p:nvPr/>
          </p:nvSpPr>
          <p:spPr>
            <a:xfrm>
              <a:off x="6619557" y="2030750"/>
              <a:ext cx="2915901" cy="5539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Penghubung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antara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Backend </a:t>
              </a:r>
              <a:r>
                <a:rPr lang="en-US" sz="1400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ke</a:t>
              </a:r>
              <a:r>
                <a:rPr lang="en-US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Frontend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sp>
          <p:nvSpPr>
            <p:cNvPr id="24" name="矩形 36">
              <a:extLst>
                <a:ext uri="{FF2B5EF4-FFF2-40B4-BE49-F238E27FC236}">
                  <a16:creationId xmlns:a16="http://schemas.microsoft.com/office/drawing/2014/main" id="{CE78D2F4-5C01-4DF2-AED1-B94EAA9C2610}"/>
                </a:ext>
              </a:extLst>
            </p:cNvPr>
            <p:cNvSpPr/>
            <p:nvPr/>
          </p:nvSpPr>
          <p:spPr>
            <a:xfrm>
              <a:off x="6619557" y="1678126"/>
              <a:ext cx="2241974" cy="3693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Cors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FC6F11-4397-4234-BE3A-945A538C20EB}"/>
              </a:ext>
            </a:extLst>
          </p:cNvPr>
          <p:cNvSpPr/>
          <p:nvPr/>
        </p:nvSpPr>
        <p:spPr>
          <a:xfrm>
            <a:off x="1047171" y="375557"/>
            <a:ext cx="3266209" cy="4408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Backend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12" descr="Cara Encrypt dan Decrypt String Dengan Bcryptjs Node Js - Teziger Blog">
            <a:extLst>
              <a:ext uri="{FF2B5EF4-FFF2-40B4-BE49-F238E27FC236}">
                <a16:creationId xmlns:a16="http://schemas.microsoft.com/office/drawing/2014/main" id="{708A889B-B11D-43B2-99FD-5062EE79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94" y="3966755"/>
            <a:ext cx="913601" cy="9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JSON Web Token png images | PNGWing">
            <a:extLst>
              <a:ext uri="{FF2B5EF4-FFF2-40B4-BE49-F238E27FC236}">
                <a16:creationId xmlns:a16="http://schemas.microsoft.com/office/drawing/2014/main" id="{DC007490-7C47-4DE0-9E38-EEB6E467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06" y="2034861"/>
            <a:ext cx="1200838" cy="6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98E39D17-20E1-4890-96A2-F53E9E3DE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12"/>
          <a:stretch/>
        </p:blipFill>
        <p:spPr bwMode="auto">
          <a:xfrm>
            <a:off x="4201120" y="2034861"/>
            <a:ext cx="1277176" cy="5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ddekbq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334</Words>
  <Application>Microsoft Office PowerPoint</Application>
  <PresentationFormat>Widescreen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微软雅黑</vt:lpstr>
      <vt:lpstr>黑体</vt:lpstr>
      <vt:lpstr>Arial</vt:lpstr>
      <vt:lpstr>Calibri</vt:lpstr>
      <vt:lpstr>方正正粗黑简体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Nesti Suprianti</cp:lastModifiedBy>
  <cp:revision>40</cp:revision>
  <dcterms:created xsi:type="dcterms:W3CDTF">2017-03-27T13:53:13Z</dcterms:created>
  <dcterms:modified xsi:type="dcterms:W3CDTF">2022-03-07T11:12:06Z</dcterms:modified>
</cp:coreProperties>
</file>